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Action1.xml" ContentType="application/vnd.ms-office.inkAction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Action2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399" r:id="rId3"/>
    <p:sldId id="338" r:id="rId4"/>
    <p:sldId id="339" r:id="rId5"/>
    <p:sldId id="400" r:id="rId6"/>
    <p:sldId id="340" r:id="rId7"/>
    <p:sldId id="341" r:id="rId8"/>
    <p:sldId id="342" r:id="rId9"/>
    <p:sldId id="402" r:id="rId10"/>
    <p:sldId id="401" r:id="rId11"/>
    <p:sldId id="344" r:id="rId12"/>
    <p:sldId id="403" r:id="rId13"/>
    <p:sldId id="345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40" autoAdjust="0"/>
    <p:restoredTop sz="95753" autoAdjust="0"/>
  </p:normalViewPr>
  <p:slideViewPr>
    <p:cSldViewPr>
      <p:cViewPr>
        <p:scale>
          <a:sx n="80" d="100"/>
          <a:sy n="80" d="100"/>
        </p:scale>
        <p:origin x="1344" y="18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588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1CBCA7-2000-4029-9A44-429FE0763C3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3A6A9A-C1D9-4A70-974D-11F112DC843E}">
      <dgm:prSet phldrT="[Text]"/>
      <dgm:spPr/>
      <dgm:t>
        <a:bodyPr/>
        <a:lstStyle/>
        <a:p>
          <a:r>
            <a:rPr lang="en-US" dirty="0"/>
            <a:t>Basis for Taxation</a:t>
          </a:r>
        </a:p>
      </dgm:t>
    </dgm:pt>
    <dgm:pt modelId="{6D35909A-FA02-4806-8B7A-01885AFCF049}" type="parTrans" cxnId="{CA9F5826-F8F2-443F-9675-C89186C23A5F}">
      <dgm:prSet/>
      <dgm:spPr/>
      <dgm:t>
        <a:bodyPr/>
        <a:lstStyle/>
        <a:p>
          <a:endParaRPr lang="en-US"/>
        </a:p>
      </dgm:t>
    </dgm:pt>
    <dgm:pt modelId="{4A769905-6054-4120-AA7C-060304F59956}" type="sibTrans" cxnId="{CA9F5826-F8F2-443F-9675-C89186C23A5F}">
      <dgm:prSet/>
      <dgm:spPr/>
      <dgm:t>
        <a:bodyPr/>
        <a:lstStyle/>
        <a:p>
          <a:endParaRPr lang="en-US"/>
        </a:p>
      </dgm:t>
    </dgm:pt>
    <dgm:pt modelId="{6DD95196-014A-4299-AAFE-E8ABC88D920D}">
      <dgm:prSet phldrT="[Text]"/>
      <dgm:spPr/>
      <dgm:t>
        <a:bodyPr/>
        <a:lstStyle/>
        <a:p>
          <a:r>
            <a:rPr lang="en-US" dirty="0"/>
            <a:t>Ability-to-pay (economic capacity)</a:t>
          </a:r>
        </a:p>
      </dgm:t>
    </dgm:pt>
    <dgm:pt modelId="{5325A9B6-5B4B-49D7-9219-97636AFCB03E}" type="parTrans" cxnId="{F079BDD5-3333-4D4D-9162-DD29677A8E79}">
      <dgm:prSet/>
      <dgm:spPr/>
      <dgm:t>
        <a:bodyPr/>
        <a:lstStyle/>
        <a:p>
          <a:endParaRPr lang="en-US"/>
        </a:p>
      </dgm:t>
    </dgm:pt>
    <dgm:pt modelId="{4AD915B4-B672-4151-B843-38548C6809FE}" type="sibTrans" cxnId="{F079BDD5-3333-4D4D-9162-DD29677A8E79}">
      <dgm:prSet/>
      <dgm:spPr/>
      <dgm:t>
        <a:bodyPr/>
        <a:lstStyle/>
        <a:p>
          <a:endParaRPr lang="en-US"/>
        </a:p>
      </dgm:t>
    </dgm:pt>
    <dgm:pt modelId="{DB8360BC-6AAA-4DED-8AE7-B96CC41E9C6E}">
      <dgm:prSet phldrT="[Text]"/>
      <dgm:spPr/>
      <dgm:t>
        <a:bodyPr/>
        <a:lstStyle/>
        <a:p>
          <a:r>
            <a:rPr lang="en-US" dirty="0"/>
            <a:t>Income</a:t>
          </a:r>
        </a:p>
      </dgm:t>
    </dgm:pt>
    <dgm:pt modelId="{471114C5-8B26-48B9-8135-FCF71EFB1561}" type="parTrans" cxnId="{E5F02EDA-3DA9-4323-A690-EAE344A62CC2}">
      <dgm:prSet/>
      <dgm:spPr/>
      <dgm:t>
        <a:bodyPr/>
        <a:lstStyle/>
        <a:p>
          <a:endParaRPr lang="en-US"/>
        </a:p>
      </dgm:t>
    </dgm:pt>
    <dgm:pt modelId="{431EF558-A407-463A-A8FF-84C52ECD8F76}" type="sibTrans" cxnId="{E5F02EDA-3DA9-4323-A690-EAE344A62CC2}">
      <dgm:prSet/>
      <dgm:spPr/>
      <dgm:t>
        <a:bodyPr/>
        <a:lstStyle/>
        <a:p>
          <a:endParaRPr lang="en-US"/>
        </a:p>
      </dgm:t>
    </dgm:pt>
    <dgm:pt modelId="{FF2656E9-3783-43E5-8BE0-8012AAF28A76}">
      <dgm:prSet phldrT="[Text]"/>
      <dgm:spPr/>
      <dgm:t>
        <a:bodyPr/>
        <a:lstStyle/>
        <a:p>
          <a:r>
            <a:rPr lang="en-US" dirty="0"/>
            <a:t>Consumption</a:t>
          </a:r>
        </a:p>
      </dgm:t>
    </dgm:pt>
    <dgm:pt modelId="{0A278558-D0B7-43DF-8B5E-5974604BACA4}" type="parTrans" cxnId="{F68122B1-BF25-4918-8FC6-35965E1416D6}">
      <dgm:prSet/>
      <dgm:spPr/>
      <dgm:t>
        <a:bodyPr/>
        <a:lstStyle/>
        <a:p>
          <a:endParaRPr lang="en-US"/>
        </a:p>
      </dgm:t>
    </dgm:pt>
    <dgm:pt modelId="{3A4E8E20-F00F-40E4-BBCE-EA25F050E6EE}" type="sibTrans" cxnId="{F68122B1-BF25-4918-8FC6-35965E1416D6}">
      <dgm:prSet/>
      <dgm:spPr/>
      <dgm:t>
        <a:bodyPr/>
        <a:lstStyle/>
        <a:p>
          <a:endParaRPr lang="en-US"/>
        </a:p>
      </dgm:t>
    </dgm:pt>
    <dgm:pt modelId="{7EC966A2-B557-4087-8D38-D06A49097A9E}">
      <dgm:prSet phldrT="[Text]"/>
      <dgm:spPr/>
      <dgm:t>
        <a:bodyPr/>
        <a:lstStyle/>
        <a:p>
          <a:r>
            <a:rPr lang="en-US" dirty="0"/>
            <a:t>Benefits-received</a:t>
          </a:r>
        </a:p>
      </dgm:t>
    </dgm:pt>
    <dgm:pt modelId="{DFBB3413-A01F-4838-9CAD-E871600E254A}" type="parTrans" cxnId="{ABDC10D0-ADDA-4DE8-92DC-5D92B78ABA1B}">
      <dgm:prSet/>
      <dgm:spPr/>
      <dgm:t>
        <a:bodyPr/>
        <a:lstStyle/>
        <a:p>
          <a:endParaRPr lang="en-US"/>
        </a:p>
      </dgm:t>
    </dgm:pt>
    <dgm:pt modelId="{F53ABE9A-676B-465C-88CF-59474A50D629}" type="sibTrans" cxnId="{ABDC10D0-ADDA-4DE8-92DC-5D92B78ABA1B}">
      <dgm:prSet/>
      <dgm:spPr/>
      <dgm:t>
        <a:bodyPr/>
        <a:lstStyle/>
        <a:p>
          <a:endParaRPr lang="en-US"/>
        </a:p>
      </dgm:t>
    </dgm:pt>
    <dgm:pt modelId="{6290CA93-08C6-4E23-85DC-F8B6FD4D375C}">
      <dgm:prSet phldrT="[Text]"/>
      <dgm:spPr/>
      <dgm:t>
        <a:bodyPr/>
        <a:lstStyle/>
        <a:p>
          <a:r>
            <a:rPr lang="en-US" dirty="0"/>
            <a:t>Base related to usage, e. g., motor fuels </a:t>
          </a:r>
        </a:p>
      </dgm:t>
    </dgm:pt>
    <dgm:pt modelId="{6DFB0E7C-3A5A-471F-9F44-BA8B13E952B7}" type="parTrans" cxnId="{252461ED-C494-438F-87CD-C345888FCE86}">
      <dgm:prSet/>
      <dgm:spPr/>
      <dgm:t>
        <a:bodyPr/>
        <a:lstStyle/>
        <a:p>
          <a:endParaRPr lang="en-US"/>
        </a:p>
      </dgm:t>
    </dgm:pt>
    <dgm:pt modelId="{3658EA6D-093B-43D8-82B4-4D0460D8C8CC}" type="sibTrans" cxnId="{252461ED-C494-438F-87CD-C345888FCE86}">
      <dgm:prSet/>
      <dgm:spPr/>
      <dgm:t>
        <a:bodyPr/>
        <a:lstStyle/>
        <a:p>
          <a:endParaRPr lang="en-US"/>
        </a:p>
      </dgm:t>
    </dgm:pt>
    <dgm:pt modelId="{F4A1CDBE-E565-4437-904D-627282E8F4D4}">
      <dgm:prSet phldrT="[Text]"/>
      <dgm:spPr/>
      <dgm:t>
        <a:bodyPr/>
        <a:lstStyle/>
        <a:p>
          <a:r>
            <a:rPr lang="en-US" dirty="0"/>
            <a:t>Wealth</a:t>
          </a:r>
        </a:p>
      </dgm:t>
    </dgm:pt>
    <dgm:pt modelId="{5F3A9AFD-9977-4177-AF88-23F282054EBD}" type="parTrans" cxnId="{BE13E1A2-417B-4EF7-AECC-AA4F6C52FFC6}">
      <dgm:prSet/>
      <dgm:spPr/>
      <dgm:t>
        <a:bodyPr/>
        <a:lstStyle/>
        <a:p>
          <a:endParaRPr lang="en-US"/>
        </a:p>
      </dgm:t>
    </dgm:pt>
    <dgm:pt modelId="{912A5104-1EF5-40F0-90CB-812FC026E225}" type="sibTrans" cxnId="{BE13E1A2-417B-4EF7-AECC-AA4F6C52FFC6}">
      <dgm:prSet/>
      <dgm:spPr/>
      <dgm:t>
        <a:bodyPr/>
        <a:lstStyle/>
        <a:p>
          <a:endParaRPr lang="en-US"/>
        </a:p>
      </dgm:t>
    </dgm:pt>
    <dgm:pt modelId="{B3131F6E-AF53-44C3-ADC3-E7DFE97B9D08}">
      <dgm:prSet phldrT="[Text]"/>
      <dgm:spPr/>
      <dgm:t>
        <a:bodyPr/>
        <a:lstStyle/>
        <a:p>
          <a:r>
            <a:rPr lang="en-US" dirty="0"/>
            <a:t>Property tax</a:t>
          </a:r>
        </a:p>
      </dgm:t>
    </dgm:pt>
    <dgm:pt modelId="{CE918CE2-7406-4DAA-B536-A06118BCE157}" type="parTrans" cxnId="{AE4AFC3D-F21C-4916-807A-7AA3E6B5AA5F}">
      <dgm:prSet/>
      <dgm:spPr/>
      <dgm:t>
        <a:bodyPr/>
        <a:lstStyle/>
        <a:p>
          <a:endParaRPr lang="en-US"/>
        </a:p>
      </dgm:t>
    </dgm:pt>
    <dgm:pt modelId="{1443C515-1449-4D82-894F-C786CC544D05}" type="sibTrans" cxnId="{AE4AFC3D-F21C-4916-807A-7AA3E6B5AA5F}">
      <dgm:prSet/>
      <dgm:spPr/>
      <dgm:t>
        <a:bodyPr/>
        <a:lstStyle/>
        <a:p>
          <a:endParaRPr lang="en-US"/>
        </a:p>
      </dgm:t>
    </dgm:pt>
    <dgm:pt modelId="{D6CDA248-ABFB-4EDA-A181-68EC2B64BECC}">
      <dgm:prSet phldrT="[Text]"/>
      <dgm:spPr/>
      <dgm:t>
        <a:bodyPr/>
        <a:lstStyle/>
        <a:p>
          <a:r>
            <a:rPr lang="en-US" dirty="0"/>
            <a:t>Death and gift taxes</a:t>
          </a:r>
        </a:p>
      </dgm:t>
    </dgm:pt>
    <dgm:pt modelId="{47ED176C-BDA2-4B97-B8A2-5F0E9467CA81}" type="parTrans" cxnId="{34CD2309-5378-4ABC-9451-09590A5876C1}">
      <dgm:prSet/>
      <dgm:spPr/>
      <dgm:t>
        <a:bodyPr/>
        <a:lstStyle/>
        <a:p>
          <a:endParaRPr lang="en-US"/>
        </a:p>
      </dgm:t>
    </dgm:pt>
    <dgm:pt modelId="{BD756AFA-1567-4408-83D6-40B0347ACAC6}" type="sibTrans" cxnId="{34CD2309-5378-4ABC-9451-09590A5876C1}">
      <dgm:prSet/>
      <dgm:spPr/>
      <dgm:t>
        <a:bodyPr/>
        <a:lstStyle/>
        <a:p>
          <a:endParaRPr lang="en-US"/>
        </a:p>
      </dgm:t>
    </dgm:pt>
    <dgm:pt modelId="{1EECDF3A-89B5-4DFD-981C-711B2105CD21}">
      <dgm:prSet phldrT="[Text]"/>
      <dgm:spPr/>
      <dgm:t>
        <a:bodyPr/>
        <a:lstStyle/>
        <a:p>
          <a:r>
            <a:rPr lang="en-US" dirty="0"/>
            <a:t>Sales and VA taxes</a:t>
          </a:r>
        </a:p>
      </dgm:t>
    </dgm:pt>
    <dgm:pt modelId="{B75F86C8-0B37-4DCE-98F2-004593CF7F50}" type="parTrans" cxnId="{950BD6F1-8F93-4817-B2A8-343DEFA63AA3}">
      <dgm:prSet/>
      <dgm:spPr/>
      <dgm:t>
        <a:bodyPr/>
        <a:lstStyle/>
        <a:p>
          <a:endParaRPr lang="en-US"/>
        </a:p>
      </dgm:t>
    </dgm:pt>
    <dgm:pt modelId="{5D526C55-C290-46FF-90D1-4E83A1DA7335}" type="sibTrans" cxnId="{950BD6F1-8F93-4817-B2A8-343DEFA63AA3}">
      <dgm:prSet/>
      <dgm:spPr/>
      <dgm:t>
        <a:bodyPr/>
        <a:lstStyle/>
        <a:p>
          <a:endParaRPr lang="en-US"/>
        </a:p>
      </dgm:t>
    </dgm:pt>
    <dgm:pt modelId="{FC155344-C2AB-4C4D-8CC3-99760C3D8374}">
      <dgm:prSet phldrT="[Text]"/>
      <dgm:spPr/>
      <dgm:t>
        <a:bodyPr/>
        <a:lstStyle/>
        <a:p>
          <a:r>
            <a:rPr lang="en-US" dirty="0"/>
            <a:t>Broad-based consumption taxes</a:t>
          </a:r>
        </a:p>
      </dgm:t>
    </dgm:pt>
    <dgm:pt modelId="{814A7CB6-52B4-466D-97D8-24BCC22E49B5}" type="parTrans" cxnId="{414460D4-50D9-4182-975D-0E91CC2596EA}">
      <dgm:prSet/>
      <dgm:spPr/>
      <dgm:t>
        <a:bodyPr/>
        <a:lstStyle/>
        <a:p>
          <a:endParaRPr lang="en-US"/>
        </a:p>
      </dgm:t>
    </dgm:pt>
    <dgm:pt modelId="{463CED90-7A0A-4A54-97CD-68B2A1FE805D}" type="sibTrans" cxnId="{414460D4-50D9-4182-975D-0E91CC2596EA}">
      <dgm:prSet/>
      <dgm:spPr/>
      <dgm:t>
        <a:bodyPr/>
        <a:lstStyle/>
        <a:p>
          <a:endParaRPr lang="en-US"/>
        </a:p>
      </dgm:t>
    </dgm:pt>
    <dgm:pt modelId="{E0D599A4-4EA9-44E8-96A0-B6D587561D1F}" type="pres">
      <dgm:prSet presAssocID="{0A1CBCA7-2000-4029-9A44-429FE0763C3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2754399-9322-4841-9B8E-C3663F2A6687}" type="pres">
      <dgm:prSet presAssocID="{E93A6A9A-C1D9-4A70-974D-11F112DC843E}" presName="hierRoot1" presStyleCnt="0"/>
      <dgm:spPr/>
    </dgm:pt>
    <dgm:pt modelId="{3DCF5085-14A5-4D4A-8C92-201C6885C2B7}" type="pres">
      <dgm:prSet presAssocID="{E93A6A9A-C1D9-4A70-974D-11F112DC843E}" presName="composite" presStyleCnt="0"/>
      <dgm:spPr/>
    </dgm:pt>
    <dgm:pt modelId="{B41BBD16-6EB7-4E54-8B86-99C1E85B2F2B}" type="pres">
      <dgm:prSet presAssocID="{E93A6A9A-C1D9-4A70-974D-11F112DC843E}" presName="background" presStyleLbl="node0" presStyleIdx="0" presStyleCnt="1"/>
      <dgm:spPr/>
    </dgm:pt>
    <dgm:pt modelId="{B1B0AA6E-FFEB-4B9E-88E2-15C965A5C2EC}" type="pres">
      <dgm:prSet presAssocID="{E93A6A9A-C1D9-4A70-974D-11F112DC843E}" presName="text" presStyleLbl="fgAcc0" presStyleIdx="0" presStyleCnt="1" custLinFactNeighborX="-9935" custLinFactNeighborY="-82640">
        <dgm:presLayoutVars>
          <dgm:chPref val="3"/>
        </dgm:presLayoutVars>
      </dgm:prSet>
      <dgm:spPr/>
    </dgm:pt>
    <dgm:pt modelId="{1FFB3BC9-731C-4FF9-86BA-1BE7AC6AFABE}" type="pres">
      <dgm:prSet presAssocID="{E93A6A9A-C1D9-4A70-974D-11F112DC843E}" presName="hierChild2" presStyleCnt="0"/>
      <dgm:spPr/>
    </dgm:pt>
    <dgm:pt modelId="{A2CAE5D0-C641-4A66-BDF5-4338282D25BB}" type="pres">
      <dgm:prSet presAssocID="{5325A9B6-5B4B-49D7-9219-97636AFCB03E}" presName="Name10" presStyleLbl="parChTrans1D2" presStyleIdx="0" presStyleCnt="2"/>
      <dgm:spPr/>
    </dgm:pt>
    <dgm:pt modelId="{FA277ABC-A4CB-48E4-B5F6-14F73F324860}" type="pres">
      <dgm:prSet presAssocID="{6DD95196-014A-4299-AAFE-E8ABC88D920D}" presName="hierRoot2" presStyleCnt="0"/>
      <dgm:spPr/>
    </dgm:pt>
    <dgm:pt modelId="{0C1D19E7-7B3D-46E4-B1CC-FB4316EE237D}" type="pres">
      <dgm:prSet presAssocID="{6DD95196-014A-4299-AAFE-E8ABC88D920D}" presName="composite2" presStyleCnt="0"/>
      <dgm:spPr/>
    </dgm:pt>
    <dgm:pt modelId="{5F4AD391-7E24-4E96-8ADC-8141CC8AEBC1}" type="pres">
      <dgm:prSet presAssocID="{6DD95196-014A-4299-AAFE-E8ABC88D920D}" presName="background2" presStyleLbl="node2" presStyleIdx="0" presStyleCnt="2"/>
      <dgm:spPr/>
    </dgm:pt>
    <dgm:pt modelId="{EC15C61E-F725-4DB0-98C2-3BF939401190}" type="pres">
      <dgm:prSet presAssocID="{6DD95196-014A-4299-AAFE-E8ABC88D920D}" presName="text2" presStyleLbl="fgAcc2" presStyleIdx="0" presStyleCnt="2">
        <dgm:presLayoutVars>
          <dgm:chPref val="3"/>
        </dgm:presLayoutVars>
      </dgm:prSet>
      <dgm:spPr/>
    </dgm:pt>
    <dgm:pt modelId="{746672C3-8718-4F5F-B173-3CF005CD67D5}" type="pres">
      <dgm:prSet presAssocID="{6DD95196-014A-4299-AAFE-E8ABC88D920D}" presName="hierChild3" presStyleCnt="0"/>
      <dgm:spPr/>
    </dgm:pt>
    <dgm:pt modelId="{7E12B528-AABB-44EB-86D2-85276A60FE3A}" type="pres">
      <dgm:prSet presAssocID="{471114C5-8B26-48B9-8135-FCF71EFB1561}" presName="Name17" presStyleLbl="parChTrans1D3" presStyleIdx="0" presStyleCnt="4"/>
      <dgm:spPr/>
    </dgm:pt>
    <dgm:pt modelId="{AC67218D-67B4-411B-8843-E9D628643EB4}" type="pres">
      <dgm:prSet presAssocID="{DB8360BC-6AAA-4DED-8AE7-B96CC41E9C6E}" presName="hierRoot3" presStyleCnt="0"/>
      <dgm:spPr/>
    </dgm:pt>
    <dgm:pt modelId="{578C7F52-0FAD-4FAA-B174-AAE88D486EEC}" type="pres">
      <dgm:prSet presAssocID="{DB8360BC-6AAA-4DED-8AE7-B96CC41E9C6E}" presName="composite3" presStyleCnt="0"/>
      <dgm:spPr/>
    </dgm:pt>
    <dgm:pt modelId="{1145603C-D854-488C-9B1C-87F322849A0F}" type="pres">
      <dgm:prSet presAssocID="{DB8360BC-6AAA-4DED-8AE7-B96CC41E9C6E}" presName="background3" presStyleLbl="node3" presStyleIdx="0" presStyleCnt="4"/>
      <dgm:spPr/>
    </dgm:pt>
    <dgm:pt modelId="{CABD547E-60A5-4147-A882-354407948437}" type="pres">
      <dgm:prSet presAssocID="{DB8360BC-6AAA-4DED-8AE7-B96CC41E9C6E}" presName="text3" presStyleLbl="fgAcc3" presStyleIdx="0" presStyleCnt="4" custLinFactNeighborX="1329" custLinFactNeighborY="-18261">
        <dgm:presLayoutVars>
          <dgm:chPref val="3"/>
        </dgm:presLayoutVars>
      </dgm:prSet>
      <dgm:spPr/>
    </dgm:pt>
    <dgm:pt modelId="{49CAA1AD-073A-4B24-90A5-F2F42E634A0A}" type="pres">
      <dgm:prSet presAssocID="{DB8360BC-6AAA-4DED-8AE7-B96CC41E9C6E}" presName="hierChild4" presStyleCnt="0"/>
      <dgm:spPr/>
    </dgm:pt>
    <dgm:pt modelId="{04963D73-9877-4CDB-B151-5160BC26FF16}" type="pres">
      <dgm:prSet presAssocID="{0A278558-D0B7-43DF-8B5E-5974604BACA4}" presName="Name17" presStyleLbl="parChTrans1D3" presStyleIdx="1" presStyleCnt="4"/>
      <dgm:spPr/>
    </dgm:pt>
    <dgm:pt modelId="{4AB5F439-15B3-4096-BD6C-0E6A608FEAD8}" type="pres">
      <dgm:prSet presAssocID="{FF2656E9-3783-43E5-8BE0-8012AAF28A76}" presName="hierRoot3" presStyleCnt="0"/>
      <dgm:spPr/>
    </dgm:pt>
    <dgm:pt modelId="{3F484911-34C2-43CA-BD64-E4DE581FB2C9}" type="pres">
      <dgm:prSet presAssocID="{FF2656E9-3783-43E5-8BE0-8012AAF28A76}" presName="composite3" presStyleCnt="0"/>
      <dgm:spPr/>
    </dgm:pt>
    <dgm:pt modelId="{5BCC9585-3BCF-4B05-883A-D27DE25E2689}" type="pres">
      <dgm:prSet presAssocID="{FF2656E9-3783-43E5-8BE0-8012AAF28A76}" presName="background3" presStyleLbl="node3" presStyleIdx="1" presStyleCnt="4"/>
      <dgm:spPr/>
    </dgm:pt>
    <dgm:pt modelId="{0EE3B8C4-1962-45EA-A1B3-FD612C77D946}" type="pres">
      <dgm:prSet presAssocID="{FF2656E9-3783-43E5-8BE0-8012AAF28A76}" presName="text3" presStyleLbl="fgAcc3" presStyleIdx="1" presStyleCnt="4" custLinFactNeighborX="-11862" custLinFactNeighborY="-18261">
        <dgm:presLayoutVars>
          <dgm:chPref val="3"/>
        </dgm:presLayoutVars>
      </dgm:prSet>
      <dgm:spPr/>
    </dgm:pt>
    <dgm:pt modelId="{F24675FD-500A-47F4-99F5-EBDF4A3E2958}" type="pres">
      <dgm:prSet presAssocID="{FF2656E9-3783-43E5-8BE0-8012AAF28A76}" presName="hierChild4" presStyleCnt="0"/>
      <dgm:spPr/>
    </dgm:pt>
    <dgm:pt modelId="{33CAD517-90E7-473C-9A88-C3FF61D83D11}" type="pres">
      <dgm:prSet presAssocID="{B75F86C8-0B37-4DCE-98F2-004593CF7F50}" presName="Name23" presStyleLbl="parChTrans1D4" presStyleIdx="0" presStyleCnt="4"/>
      <dgm:spPr/>
    </dgm:pt>
    <dgm:pt modelId="{9A8BDD69-E4E3-4A38-A701-A0015B72CAA2}" type="pres">
      <dgm:prSet presAssocID="{1EECDF3A-89B5-4DFD-981C-711B2105CD21}" presName="hierRoot4" presStyleCnt="0"/>
      <dgm:spPr/>
    </dgm:pt>
    <dgm:pt modelId="{7FE0DA96-2C86-434E-8C8C-0483B84AAB3C}" type="pres">
      <dgm:prSet presAssocID="{1EECDF3A-89B5-4DFD-981C-711B2105CD21}" presName="composite4" presStyleCnt="0"/>
      <dgm:spPr/>
    </dgm:pt>
    <dgm:pt modelId="{768FE74D-FD0C-47BE-AC34-DAB5ED30F062}" type="pres">
      <dgm:prSet presAssocID="{1EECDF3A-89B5-4DFD-981C-711B2105CD21}" presName="background4" presStyleLbl="node4" presStyleIdx="0" presStyleCnt="4"/>
      <dgm:spPr/>
    </dgm:pt>
    <dgm:pt modelId="{BB4775DE-8443-498D-97C3-82D7C05EFA05}" type="pres">
      <dgm:prSet presAssocID="{1EECDF3A-89B5-4DFD-981C-711B2105CD21}" presName="text4" presStyleLbl="fgAcc4" presStyleIdx="0" presStyleCnt="4">
        <dgm:presLayoutVars>
          <dgm:chPref val="3"/>
        </dgm:presLayoutVars>
      </dgm:prSet>
      <dgm:spPr/>
    </dgm:pt>
    <dgm:pt modelId="{96A6D9ED-3646-4638-B754-61A94B789D77}" type="pres">
      <dgm:prSet presAssocID="{1EECDF3A-89B5-4DFD-981C-711B2105CD21}" presName="hierChild5" presStyleCnt="0"/>
      <dgm:spPr/>
    </dgm:pt>
    <dgm:pt modelId="{88D018E0-C64C-4413-8F5C-0C53740A8F7F}" type="pres">
      <dgm:prSet presAssocID="{814A7CB6-52B4-466D-97D8-24BCC22E49B5}" presName="Name23" presStyleLbl="parChTrans1D4" presStyleIdx="1" presStyleCnt="4"/>
      <dgm:spPr/>
    </dgm:pt>
    <dgm:pt modelId="{D93428E3-4A88-49AD-81C1-10B75BA2616A}" type="pres">
      <dgm:prSet presAssocID="{FC155344-C2AB-4C4D-8CC3-99760C3D8374}" presName="hierRoot4" presStyleCnt="0"/>
      <dgm:spPr/>
    </dgm:pt>
    <dgm:pt modelId="{3BCC3F7A-28F5-45BB-B70B-BDA57D69207F}" type="pres">
      <dgm:prSet presAssocID="{FC155344-C2AB-4C4D-8CC3-99760C3D8374}" presName="composite4" presStyleCnt="0"/>
      <dgm:spPr/>
    </dgm:pt>
    <dgm:pt modelId="{0C1104CF-CA30-47B0-B1BE-F118F4F27990}" type="pres">
      <dgm:prSet presAssocID="{FC155344-C2AB-4C4D-8CC3-99760C3D8374}" presName="background4" presStyleLbl="node4" presStyleIdx="1" presStyleCnt="4"/>
      <dgm:spPr/>
    </dgm:pt>
    <dgm:pt modelId="{9264558F-647F-4187-8010-5EFA2443E005}" type="pres">
      <dgm:prSet presAssocID="{FC155344-C2AB-4C4D-8CC3-99760C3D8374}" presName="text4" presStyleLbl="fgAcc4" presStyleIdx="1" presStyleCnt="4">
        <dgm:presLayoutVars>
          <dgm:chPref val="3"/>
        </dgm:presLayoutVars>
      </dgm:prSet>
      <dgm:spPr/>
    </dgm:pt>
    <dgm:pt modelId="{DC23D459-9728-431B-ACFC-59CB185090DF}" type="pres">
      <dgm:prSet presAssocID="{FC155344-C2AB-4C4D-8CC3-99760C3D8374}" presName="hierChild5" presStyleCnt="0"/>
      <dgm:spPr/>
    </dgm:pt>
    <dgm:pt modelId="{3BCEFBB9-1A3E-4B7C-8D7B-D5B10F7B6F59}" type="pres">
      <dgm:prSet presAssocID="{5F3A9AFD-9977-4177-AF88-23F282054EBD}" presName="Name17" presStyleLbl="parChTrans1D3" presStyleIdx="2" presStyleCnt="4"/>
      <dgm:spPr/>
    </dgm:pt>
    <dgm:pt modelId="{631866AF-4CC4-4C77-BD43-C558B2E2F92B}" type="pres">
      <dgm:prSet presAssocID="{F4A1CDBE-E565-4437-904D-627282E8F4D4}" presName="hierRoot3" presStyleCnt="0"/>
      <dgm:spPr/>
    </dgm:pt>
    <dgm:pt modelId="{7C4A5D1D-1121-4B7C-9C9D-9188CB8AE467}" type="pres">
      <dgm:prSet presAssocID="{F4A1CDBE-E565-4437-904D-627282E8F4D4}" presName="composite3" presStyleCnt="0"/>
      <dgm:spPr/>
    </dgm:pt>
    <dgm:pt modelId="{F1F4B17C-6B81-45CD-A595-AF38CA19BF25}" type="pres">
      <dgm:prSet presAssocID="{F4A1CDBE-E565-4437-904D-627282E8F4D4}" presName="background3" presStyleLbl="node3" presStyleIdx="2" presStyleCnt="4"/>
      <dgm:spPr/>
    </dgm:pt>
    <dgm:pt modelId="{912406C3-CDED-4909-9409-6A0B831D6131}" type="pres">
      <dgm:prSet presAssocID="{F4A1CDBE-E565-4437-904D-627282E8F4D4}" presName="text3" presStyleLbl="fgAcc3" presStyleIdx="2" presStyleCnt="4" custLinFactNeighborX="-25054" custLinFactNeighborY="-18261">
        <dgm:presLayoutVars>
          <dgm:chPref val="3"/>
        </dgm:presLayoutVars>
      </dgm:prSet>
      <dgm:spPr/>
    </dgm:pt>
    <dgm:pt modelId="{43C83824-1427-4724-B249-D10E7238EE60}" type="pres">
      <dgm:prSet presAssocID="{F4A1CDBE-E565-4437-904D-627282E8F4D4}" presName="hierChild4" presStyleCnt="0"/>
      <dgm:spPr/>
    </dgm:pt>
    <dgm:pt modelId="{C2222D74-EEAD-4878-A367-71FF346CE499}" type="pres">
      <dgm:prSet presAssocID="{CE918CE2-7406-4DAA-B536-A06118BCE157}" presName="Name23" presStyleLbl="parChTrans1D4" presStyleIdx="2" presStyleCnt="4"/>
      <dgm:spPr/>
    </dgm:pt>
    <dgm:pt modelId="{5A9B3686-2595-498A-B713-7270E23E8C46}" type="pres">
      <dgm:prSet presAssocID="{B3131F6E-AF53-44C3-ADC3-E7DFE97B9D08}" presName="hierRoot4" presStyleCnt="0"/>
      <dgm:spPr/>
    </dgm:pt>
    <dgm:pt modelId="{2D8A1562-24F7-4A19-BEBD-A66AAE16A251}" type="pres">
      <dgm:prSet presAssocID="{B3131F6E-AF53-44C3-ADC3-E7DFE97B9D08}" presName="composite4" presStyleCnt="0"/>
      <dgm:spPr/>
    </dgm:pt>
    <dgm:pt modelId="{AD5405F3-542E-42F2-9A51-9B4D6481617C}" type="pres">
      <dgm:prSet presAssocID="{B3131F6E-AF53-44C3-ADC3-E7DFE97B9D08}" presName="background4" presStyleLbl="node4" presStyleIdx="2" presStyleCnt="4"/>
      <dgm:spPr/>
    </dgm:pt>
    <dgm:pt modelId="{9B65C5AF-3800-485B-8BA4-B7C6426EB31A}" type="pres">
      <dgm:prSet presAssocID="{B3131F6E-AF53-44C3-ADC3-E7DFE97B9D08}" presName="text4" presStyleLbl="fgAcc4" presStyleIdx="2" presStyleCnt="4">
        <dgm:presLayoutVars>
          <dgm:chPref val="3"/>
        </dgm:presLayoutVars>
      </dgm:prSet>
      <dgm:spPr/>
    </dgm:pt>
    <dgm:pt modelId="{1780CE65-EC78-4B1B-9E57-F42BEE5EB106}" type="pres">
      <dgm:prSet presAssocID="{B3131F6E-AF53-44C3-ADC3-E7DFE97B9D08}" presName="hierChild5" presStyleCnt="0"/>
      <dgm:spPr/>
    </dgm:pt>
    <dgm:pt modelId="{064E2B8E-37B5-458E-BFEC-6093D34C9162}" type="pres">
      <dgm:prSet presAssocID="{47ED176C-BDA2-4B97-B8A2-5F0E9467CA81}" presName="Name23" presStyleLbl="parChTrans1D4" presStyleIdx="3" presStyleCnt="4"/>
      <dgm:spPr/>
    </dgm:pt>
    <dgm:pt modelId="{5373D794-7445-44A3-AABE-DB529B5BC09D}" type="pres">
      <dgm:prSet presAssocID="{D6CDA248-ABFB-4EDA-A181-68EC2B64BECC}" presName="hierRoot4" presStyleCnt="0"/>
      <dgm:spPr/>
    </dgm:pt>
    <dgm:pt modelId="{7AD245B9-AE06-4831-9A60-2667DE31EFE7}" type="pres">
      <dgm:prSet presAssocID="{D6CDA248-ABFB-4EDA-A181-68EC2B64BECC}" presName="composite4" presStyleCnt="0"/>
      <dgm:spPr/>
    </dgm:pt>
    <dgm:pt modelId="{3557FC16-E539-4F01-AC1B-01AE7FFBDD15}" type="pres">
      <dgm:prSet presAssocID="{D6CDA248-ABFB-4EDA-A181-68EC2B64BECC}" presName="background4" presStyleLbl="node4" presStyleIdx="3" presStyleCnt="4"/>
      <dgm:spPr/>
    </dgm:pt>
    <dgm:pt modelId="{24B4BF13-3DFC-4E0E-8254-E88DBBA546DF}" type="pres">
      <dgm:prSet presAssocID="{D6CDA248-ABFB-4EDA-A181-68EC2B64BECC}" presName="text4" presStyleLbl="fgAcc4" presStyleIdx="3" presStyleCnt="4">
        <dgm:presLayoutVars>
          <dgm:chPref val="3"/>
        </dgm:presLayoutVars>
      </dgm:prSet>
      <dgm:spPr/>
    </dgm:pt>
    <dgm:pt modelId="{22E76A76-715E-4205-9C7A-45BD70548170}" type="pres">
      <dgm:prSet presAssocID="{D6CDA248-ABFB-4EDA-A181-68EC2B64BECC}" presName="hierChild5" presStyleCnt="0"/>
      <dgm:spPr/>
    </dgm:pt>
    <dgm:pt modelId="{EC0C5D6E-C0FA-4E88-9990-C6EBE159CB9D}" type="pres">
      <dgm:prSet presAssocID="{DFBB3413-A01F-4838-9CAD-E871600E254A}" presName="Name10" presStyleLbl="parChTrans1D2" presStyleIdx="1" presStyleCnt="2"/>
      <dgm:spPr/>
    </dgm:pt>
    <dgm:pt modelId="{1A4D5016-99B7-414F-914B-957ECDC8ED87}" type="pres">
      <dgm:prSet presAssocID="{7EC966A2-B557-4087-8D38-D06A49097A9E}" presName="hierRoot2" presStyleCnt="0"/>
      <dgm:spPr/>
    </dgm:pt>
    <dgm:pt modelId="{68B03BA0-A12D-47BF-8A10-277DFB7AFE52}" type="pres">
      <dgm:prSet presAssocID="{7EC966A2-B557-4087-8D38-D06A49097A9E}" presName="composite2" presStyleCnt="0"/>
      <dgm:spPr/>
    </dgm:pt>
    <dgm:pt modelId="{8AD7102C-2365-44C2-90FB-298C560FDB89}" type="pres">
      <dgm:prSet presAssocID="{7EC966A2-B557-4087-8D38-D06A49097A9E}" presName="background2" presStyleLbl="node2" presStyleIdx="1" presStyleCnt="2"/>
      <dgm:spPr/>
    </dgm:pt>
    <dgm:pt modelId="{8AC2A757-F2A6-4472-8446-0AA366F2A924}" type="pres">
      <dgm:prSet presAssocID="{7EC966A2-B557-4087-8D38-D06A49097A9E}" presName="text2" presStyleLbl="fgAcc2" presStyleIdx="1" presStyleCnt="2">
        <dgm:presLayoutVars>
          <dgm:chPref val="3"/>
        </dgm:presLayoutVars>
      </dgm:prSet>
      <dgm:spPr/>
    </dgm:pt>
    <dgm:pt modelId="{5FB1CA36-2568-4FB4-BA32-ACB090297DF0}" type="pres">
      <dgm:prSet presAssocID="{7EC966A2-B557-4087-8D38-D06A49097A9E}" presName="hierChild3" presStyleCnt="0"/>
      <dgm:spPr/>
    </dgm:pt>
    <dgm:pt modelId="{C772D741-B380-4868-BC27-DABF310C344E}" type="pres">
      <dgm:prSet presAssocID="{6DFB0E7C-3A5A-471F-9F44-BA8B13E952B7}" presName="Name17" presStyleLbl="parChTrans1D3" presStyleIdx="3" presStyleCnt="4"/>
      <dgm:spPr/>
    </dgm:pt>
    <dgm:pt modelId="{6E413CF7-B0E7-4707-A7B5-2F3F565518E8}" type="pres">
      <dgm:prSet presAssocID="{6290CA93-08C6-4E23-85DC-F8B6FD4D375C}" presName="hierRoot3" presStyleCnt="0"/>
      <dgm:spPr/>
    </dgm:pt>
    <dgm:pt modelId="{778F1E30-A4A5-40E0-A4C8-2557A27D2605}" type="pres">
      <dgm:prSet presAssocID="{6290CA93-08C6-4E23-85DC-F8B6FD4D375C}" presName="composite3" presStyleCnt="0"/>
      <dgm:spPr/>
    </dgm:pt>
    <dgm:pt modelId="{7DF50E45-B649-4C14-8F24-EFE8BDB586BE}" type="pres">
      <dgm:prSet presAssocID="{6290CA93-08C6-4E23-85DC-F8B6FD4D375C}" presName="background3" presStyleLbl="node3" presStyleIdx="3" presStyleCnt="4"/>
      <dgm:spPr/>
    </dgm:pt>
    <dgm:pt modelId="{EE2546BB-92A1-46A6-B089-355CAACF2321}" type="pres">
      <dgm:prSet presAssocID="{6290CA93-08C6-4E23-85DC-F8B6FD4D375C}" presName="text3" presStyleLbl="fgAcc3" presStyleIdx="3" presStyleCnt="4" custLinFactNeighborX="68505" custLinFactNeighborY="-19512">
        <dgm:presLayoutVars>
          <dgm:chPref val="3"/>
        </dgm:presLayoutVars>
      </dgm:prSet>
      <dgm:spPr/>
    </dgm:pt>
    <dgm:pt modelId="{29060281-5D8D-44F6-9FD7-91A3F8B620AD}" type="pres">
      <dgm:prSet presAssocID="{6290CA93-08C6-4E23-85DC-F8B6FD4D375C}" presName="hierChild4" presStyleCnt="0"/>
      <dgm:spPr/>
    </dgm:pt>
  </dgm:ptLst>
  <dgm:cxnLst>
    <dgm:cxn modelId="{EB9AFD05-4999-430D-82A5-8AB4223D288C}" type="presOf" srcId="{0A1CBCA7-2000-4029-9A44-429FE0763C3E}" destId="{E0D599A4-4EA9-44E8-96A0-B6D587561D1F}" srcOrd="0" destOrd="0" presId="urn:microsoft.com/office/officeart/2005/8/layout/hierarchy1"/>
    <dgm:cxn modelId="{34CD2309-5378-4ABC-9451-09590A5876C1}" srcId="{F4A1CDBE-E565-4437-904D-627282E8F4D4}" destId="{D6CDA248-ABFB-4EDA-A181-68EC2B64BECC}" srcOrd="1" destOrd="0" parTransId="{47ED176C-BDA2-4B97-B8A2-5F0E9467CA81}" sibTransId="{BD756AFA-1567-4408-83D6-40B0347ACAC6}"/>
    <dgm:cxn modelId="{058C310B-273B-4320-9BFD-1644D9DFF035}" type="presOf" srcId="{6DFB0E7C-3A5A-471F-9F44-BA8B13E952B7}" destId="{C772D741-B380-4868-BC27-DABF310C344E}" srcOrd="0" destOrd="0" presId="urn:microsoft.com/office/officeart/2005/8/layout/hierarchy1"/>
    <dgm:cxn modelId="{CA9F5826-F8F2-443F-9675-C89186C23A5F}" srcId="{0A1CBCA7-2000-4029-9A44-429FE0763C3E}" destId="{E93A6A9A-C1D9-4A70-974D-11F112DC843E}" srcOrd="0" destOrd="0" parTransId="{6D35909A-FA02-4806-8B7A-01885AFCF049}" sibTransId="{4A769905-6054-4120-AA7C-060304F59956}"/>
    <dgm:cxn modelId="{69BE8633-3CE1-48B1-8DA3-08A06CFFDAC6}" type="presOf" srcId="{FF2656E9-3783-43E5-8BE0-8012AAF28A76}" destId="{0EE3B8C4-1962-45EA-A1B3-FD612C77D946}" srcOrd="0" destOrd="0" presId="urn:microsoft.com/office/officeart/2005/8/layout/hierarchy1"/>
    <dgm:cxn modelId="{AE4AFC3D-F21C-4916-807A-7AA3E6B5AA5F}" srcId="{F4A1CDBE-E565-4437-904D-627282E8F4D4}" destId="{B3131F6E-AF53-44C3-ADC3-E7DFE97B9D08}" srcOrd="0" destOrd="0" parTransId="{CE918CE2-7406-4DAA-B536-A06118BCE157}" sibTransId="{1443C515-1449-4D82-894F-C786CC544D05}"/>
    <dgm:cxn modelId="{27D84564-354D-4541-9965-48DB25E9F98D}" type="presOf" srcId="{471114C5-8B26-48B9-8135-FCF71EFB1561}" destId="{7E12B528-AABB-44EB-86D2-85276A60FE3A}" srcOrd="0" destOrd="0" presId="urn:microsoft.com/office/officeart/2005/8/layout/hierarchy1"/>
    <dgm:cxn modelId="{BA1DF34E-2CE3-4E9D-9B58-D72462DE3353}" type="presOf" srcId="{47ED176C-BDA2-4B97-B8A2-5F0E9467CA81}" destId="{064E2B8E-37B5-458E-BFEC-6093D34C9162}" srcOrd="0" destOrd="0" presId="urn:microsoft.com/office/officeart/2005/8/layout/hierarchy1"/>
    <dgm:cxn modelId="{8309FF4E-0CAF-414E-BF34-C148B56BC71D}" type="presOf" srcId="{814A7CB6-52B4-466D-97D8-24BCC22E49B5}" destId="{88D018E0-C64C-4413-8F5C-0C53740A8F7F}" srcOrd="0" destOrd="0" presId="urn:microsoft.com/office/officeart/2005/8/layout/hierarchy1"/>
    <dgm:cxn modelId="{BBBD7D95-DCB6-473E-BB79-9BB023612F80}" type="presOf" srcId="{CE918CE2-7406-4DAA-B536-A06118BCE157}" destId="{C2222D74-EEAD-4878-A367-71FF346CE499}" srcOrd="0" destOrd="0" presId="urn:microsoft.com/office/officeart/2005/8/layout/hierarchy1"/>
    <dgm:cxn modelId="{624F6299-F8A5-4B64-848F-7709952B7D09}" type="presOf" srcId="{B3131F6E-AF53-44C3-ADC3-E7DFE97B9D08}" destId="{9B65C5AF-3800-485B-8BA4-B7C6426EB31A}" srcOrd="0" destOrd="0" presId="urn:microsoft.com/office/officeart/2005/8/layout/hierarchy1"/>
    <dgm:cxn modelId="{70B1A5A2-FDA7-4EDA-B70A-CE1557CA27D2}" type="presOf" srcId="{7EC966A2-B557-4087-8D38-D06A49097A9E}" destId="{8AC2A757-F2A6-4472-8446-0AA366F2A924}" srcOrd="0" destOrd="0" presId="urn:microsoft.com/office/officeart/2005/8/layout/hierarchy1"/>
    <dgm:cxn modelId="{BE13E1A2-417B-4EF7-AECC-AA4F6C52FFC6}" srcId="{6DD95196-014A-4299-AAFE-E8ABC88D920D}" destId="{F4A1CDBE-E565-4437-904D-627282E8F4D4}" srcOrd="2" destOrd="0" parTransId="{5F3A9AFD-9977-4177-AF88-23F282054EBD}" sibTransId="{912A5104-1EF5-40F0-90CB-812FC026E225}"/>
    <dgm:cxn modelId="{D3055CA3-85D7-4EF5-965D-FE10CC996A72}" type="presOf" srcId="{6290CA93-08C6-4E23-85DC-F8B6FD4D375C}" destId="{EE2546BB-92A1-46A6-B089-355CAACF2321}" srcOrd="0" destOrd="0" presId="urn:microsoft.com/office/officeart/2005/8/layout/hierarchy1"/>
    <dgm:cxn modelId="{F3BDA6A5-6337-458E-BC27-A1835AB2017D}" type="presOf" srcId="{FC155344-C2AB-4C4D-8CC3-99760C3D8374}" destId="{9264558F-647F-4187-8010-5EFA2443E005}" srcOrd="0" destOrd="0" presId="urn:microsoft.com/office/officeart/2005/8/layout/hierarchy1"/>
    <dgm:cxn modelId="{DCA7BEA6-CDF6-43A3-8590-1658EE453F7B}" type="presOf" srcId="{1EECDF3A-89B5-4DFD-981C-711B2105CD21}" destId="{BB4775DE-8443-498D-97C3-82D7C05EFA05}" srcOrd="0" destOrd="0" presId="urn:microsoft.com/office/officeart/2005/8/layout/hierarchy1"/>
    <dgm:cxn modelId="{F68122B1-BF25-4918-8FC6-35965E1416D6}" srcId="{6DD95196-014A-4299-AAFE-E8ABC88D920D}" destId="{FF2656E9-3783-43E5-8BE0-8012AAF28A76}" srcOrd="1" destOrd="0" parTransId="{0A278558-D0B7-43DF-8B5E-5974604BACA4}" sibTransId="{3A4E8E20-F00F-40E4-BBCE-EA25F050E6EE}"/>
    <dgm:cxn modelId="{8256B0BB-BECD-4D39-8FE2-5115EBC5F7B0}" type="presOf" srcId="{0A278558-D0B7-43DF-8B5E-5974604BACA4}" destId="{04963D73-9877-4CDB-B151-5160BC26FF16}" srcOrd="0" destOrd="0" presId="urn:microsoft.com/office/officeart/2005/8/layout/hierarchy1"/>
    <dgm:cxn modelId="{ABDC10D0-ADDA-4DE8-92DC-5D92B78ABA1B}" srcId="{E93A6A9A-C1D9-4A70-974D-11F112DC843E}" destId="{7EC966A2-B557-4087-8D38-D06A49097A9E}" srcOrd="1" destOrd="0" parTransId="{DFBB3413-A01F-4838-9CAD-E871600E254A}" sibTransId="{F53ABE9A-676B-465C-88CF-59474A50D629}"/>
    <dgm:cxn modelId="{E8280CD2-6C6B-4104-98A7-F57D48E24061}" type="presOf" srcId="{F4A1CDBE-E565-4437-904D-627282E8F4D4}" destId="{912406C3-CDED-4909-9409-6A0B831D6131}" srcOrd="0" destOrd="0" presId="urn:microsoft.com/office/officeart/2005/8/layout/hierarchy1"/>
    <dgm:cxn modelId="{414460D4-50D9-4182-975D-0E91CC2596EA}" srcId="{FF2656E9-3783-43E5-8BE0-8012AAF28A76}" destId="{FC155344-C2AB-4C4D-8CC3-99760C3D8374}" srcOrd="1" destOrd="0" parTransId="{814A7CB6-52B4-466D-97D8-24BCC22E49B5}" sibTransId="{463CED90-7A0A-4A54-97CD-68B2A1FE805D}"/>
    <dgm:cxn modelId="{3A26A2D4-CEE9-4500-9456-46629471ADAD}" type="presOf" srcId="{D6CDA248-ABFB-4EDA-A181-68EC2B64BECC}" destId="{24B4BF13-3DFC-4E0E-8254-E88DBBA546DF}" srcOrd="0" destOrd="0" presId="urn:microsoft.com/office/officeart/2005/8/layout/hierarchy1"/>
    <dgm:cxn modelId="{F079BDD5-3333-4D4D-9162-DD29677A8E79}" srcId="{E93A6A9A-C1D9-4A70-974D-11F112DC843E}" destId="{6DD95196-014A-4299-AAFE-E8ABC88D920D}" srcOrd="0" destOrd="0" parTransId="{5325A9B6-5B4B-49D7-9219-97636AFCB03E}" sibTransId="{4AD915B4-B672-4151-B843-38548C6809FE}"/>
    <dgm:cxn modelId="{7308F0D7-4EF2-43B0-B07B-EB3623A10141}" type="presOf" srcId="{6DD95196-014A-4299-AAFE-E8ABC88D920D}" destId="{EC15C61E-F725-4DB0-98C2-3BF939401190}" srcOrd="0" destOrd="0" presId="urn:microsoft.com/office/officeart/2005/8/layout/hierarchy1"/>
    <dgm:cxn modelId="{E5F02EDA-3DA9-4323-A690-EAE344A62CC2}" srcId="{6DD95196-014A-4299-AAFE-E8ABC88D920D}" destId="{DB8360BC-6AAA-4DED-8AE7-B96CC41E9C6E}" srcOrd="0" destOrd="0" parTransId="{471114C5-8B26-48B9-8135-FCF71EFB1561}" sibTransId="{431EF558-A407-463A-A8FF-84C52ECD8F76}"/>
    <dgm:cxn modelId="{D172EADD-1F1C-417C-9B48-6D6864B2EEFB}" type="presOf" srcId="{5325A9B6-5B4B-49D7-9219-97636AFCB03E}" destId="{A2CAE5D0-C641-4A66-BDF5-4338282D25BB}" srcOrd="0" destOrd="0" presId="urn:microsoft.com/office/officeart/2005/8/layout/hierarchy1"/>
    <dgm:cxn modelId="{0AD2BFDE-8B75-47D1-A37C-4D4CBA7AFE1C}" type="presOf" srcId="{DFBB3413-A01F-4838-9CAD-E871600E254A}" destId="{EC0C5D6E-C0FA-4E88-9990-C6EBE159CB9D}" srcOrd="0" destOrd="0" presId="urn:microsoft.com/office/officeart/2005/8/layout/hierarchy1"/>
    <dgm:cxn modelId="{5EF02BE0-9A5F-4A4A-98E2-0D711C59E4DE}" type="presOf" srcId="{5F3A9AFD-9977-4177-AF88-23F282054EBD}" destId="{3BCEFBB9-1A3E-4B7C-8D7B-D5B10F7B6F59}" srcOrd="0" destOrd="0" presId="urn:microsoft.com/office/officeart/2005/8/layout/hierarchy1"/>
    <dgm:cxn modelId="{E6DEEFE2-ECBC-49AC-95D5-C7111D0A046E}" type="presOf" srcId="{DB8360BC-6AAA-4DED-8AE7-B96CC41E9C6E}" destId="{CABD547E-60A5-4147-A882-354407948437}" srcOrd="0" destOrd="0" presId="urn:microsoft.com/office/officeart/2005/8/layout/hierarchy1"/>
    <dgm:cxn modelId="{252461ED-C494-438F-87CD-C345888FCE86}" srcId="{7EC966A2-B557-4087-8D38-D06A49097A9E}" destId="{6290CA93-08C6-4E23-85DC-F8B6FD4D375C}" srcOrd="0" destOrd="0" parTransId="{6DFB0E7C-3A5A-471F-9F44-BA8B13E952B7}" sibTransId="{3658EA6D-093B-43D8-82B4-4D0460D8C8CC}"/>
    <dgm:cxn modelId="{C0D03CEF-353B-4BA3-8A1D-259C5440A93C}" type="presOf" srcId="{E93A6A9A-C1D9-4A70-974D-11F112DC843E}" destId="{B1B0AA6E-FFEB-4B9E-88E2-15C965A5C2EC}" srcOrd="0" destOrd="0" presId="urn:microsoft.com/office/officeart/2005/8/layout/hierarchy1"/>
    <dgm:cxn modelId="{950BD6F1-8F93-4817-B2A8-343DEFA63AA3}" srcId="{FF2656E9-3783-43E5-8BE0-8012AAF28A76}" destId="{1EECDF3A-89B5-4DFD-981C-711B2105CD21}" srcOrd="0" destOrd="0" parTransId="{B75F86C8-0B37-4DCE-98F2-004593CF7F50}" sibTransId="{5D526C55-C290-46FF-90D1-4E83A1DA7335}"/>
    <dgm:cxn modelId="{BC8EF4FF-86F2-428C-B315-05F929822265}" type="presOf" srcId="{B75F86C8-0B37-4DCE-98F2-004593CF7F50}" destId="{33CAD517-90E7-473C-9A88-C3FF61D83D11}" srcOrd="0" destOrd="0" presId="urn:microsoft.com/office/officeart/2005/8/layout/hierarchy1"/>
    <dgm:cxn modelId="{5FB63757-18AB-4E26-9EA1-CAF2015CE365}" type="presParOf" srcId="{E0D599A4-4EA9-44E8-96A0-B6D587561D1F}" destId="{92754399-9322-4841-9B8E-C3663F2A6687}" srcOrd="0" destOrd="0" presId="urn:microsoft.com/office/officeart/2005/8/layout/hierarchy1"/>
    <dgm:cxn modelId="{46444C4A-2F4B-4B17-895F-FBDBA3B236DE}" type="presParOf" srcId="{92754399-9322-4841-9B8E-C3663F2A6687}" destId="{3DCF5085-14A5-4D4A-8C92-201C6885C2B7}" srcOrd="0" destOrd="0" presId="urn:microsoft.com/office/officeart/2005/8/layout/hierarchy1"/>
    <dgm:cxn modelId="{7F05A3D3-5EC0-4F0B-B95E-A8E671350D1F}" type="presParOf" srcId="{3DCF5085-14A5-4D4A-8C92-201C6885C2B7}" destId="{B41BBD16-6EB7-4E54-8B86-99C1E85B2F2B}" srcOrd="0" destOrd="0" presId="urn:microsoft.com/office/officeart/2005/8/layout/hierarchy1"/>
    <dgm:cxn modelId="{286ECBE1-1EC6-46D2-8BAD-E931E4E65EFC}" type="presParOf" srcId="{3DCF5085-14A5-4D4A-8C92-201C6885C2B7}" destId="{B1B0AA6E-FFEB-4B9E-88E2-15C965A5C2EC}" srcOrd="1" destOrd="0" presId="urn:microsoft.com/office/officeart/2005/8/layout/hierarchy1"/>
    <dgm:cxn modelId="{8BC9D8C9-F22A-4540-898D-18AB7D8E86A4}" type="presParOf" srcId="{92754399-9322-4841-9B8E-C3663F2A6687}" destId="{1FFB3BC9-731C-4FF9-86BA-1BE7AC6AFABE}" srcOrd="1" destOrd="0" presId="urn:microsoft.com/office/officeart/2005/8/layout/hierarchy1"/>
    <dgm:cxn modelId="{BC53133F-ED7E-4685-BAD1-7B8DDE84067F}" type="presParOf" srcId="{1FFB3BC9-731C-4FF9-86BA-1BE7AC6AFABE}" destId="{A2CAE5D0-C641-4A66-BDF5-4338282D25BB}" srcOrd="0" destOrd="0" presId="urn:microsoft.com/office/officeart/2005/8/layout/hierarchy1"/>
    <dgm:cxn modelId="{81A75B7D-6A6A-42E8-8674-B202037E4AE4}" type="presParOf" srcId="{1FFB3BC9-731C-4FF9-86BA-1BE7AC6AFABE}" destId="{FA277ABC-A4CB-48E4-B5F6-14F73F324860}" srcOrd="1" destOrd="0" presId="urn:microsoft.com/office/officeart/2005/8/layout/hierarchy1"/>
    <dgm:cxn modelId="{7DCB6E45-49E7-45A1-A404-DB8A4DC59975}" type="presParOf" srcId="{FA277ABC-A4CB-48E4-B5F6-14F73F324860}" destId="{0C1D19E7-7B3D-46E4-B1CC-FB4316EE237D}" srcOrd="0" destOrd="0" presId="urn:microsoft.com/office/officeart/2005/8/layout/hierarchy1"/>
    <dgm:cxn modelId="{11194DF8-42C5-4AB0-8A47-67FB73165B5B}" type="presParOf" srcId="{0C1D19E7-7B3D-46E4-B1CC-FB4316EE237D}" destId="{5F4AD391-7E24-4E96-8ADC-8141CC8AEBC1}" srcOrd="0" destOrd="0" presId="urn:microsoft.com/office/officeart/2005/8/layout/hierarchy1"/>
    <dgm:cxn modelId="{356A1FA6-6E4B-4F67-8FA3-C790FC5CDEEE}" type="presParOf" srcId="{0C1D19E7-7B3D-46E4-B1CC-FB4316EE237D}" destId="{EC15C61E-F725-4DB0-98C2-3BF939401190}" srcOrd="1" destOrd="0" presId="urn:microsoft.com/office/officeart/2005/8/layout/hierarchy1"/>
    <dgm:cxn modelId="{45D9E71C-DA17-4595-9AF5-92027E0D64CF}" type="presParOf" srcId="{FA277ABC-A4CB-48E4-B5F6-14F73F324860}" destId="{746672C3-8718-4F5F-B173-3CF005CD67D5}" srcOrd="1" destOrd="0" presId="urn:microsoft.com/office/officeart/2005/8/layout/hierarchy1"/>
    <dgm:cxn modelId="{3EB81E6F-0AAE-400C-9E29-0D6BDFF1AD48}" type="presParOf" srcId="{746672C3-8718-4F5F-B173-3CF005CD67D5}" destId="{7E12B528-AABB-44EB-86D2-85276A60FE3A}" srcOrd="0" destOrd="0" presId="urn:microsoft.com/office/officeart/2005/8/layout/hierarchy1"/>
    <dgm:cxn modelId="{E1E30D0D-4754-45EE-AAF4-CC30A6BAF98B}" type="presParOf" srcId="{746672C3-8718-4F5F-B173-3CF005CD67D5}" destId="{AC67218D-67B4-411B-8843-E9D628643EB4}" srcOrd="1" destOrd="0" presId="urn:microsoft.com/office/officeart/2005/8/layout/hierarchy1"/>
    <dgm:cxn modelId="{1211B648-73BF-48E5-BB2C-E0B8C5F57E55}" type="presParOf" srcId="{AC67218D-67B4-411B-8843-E9D628643EB4}" destId="{578C7F52-0FAD-4FAA-B174-AAE88D486EEC}" srcOrd="0" destOrd="0" presId="urn:microsoft.com/office/officeart/2005/8/layout/hierarchy1"/>
    <dgm:cxn modelId="{C9818373-1F97-42F8-9965-492301E21F1C}" type="presParOf" srcId="{578C7F52-0FAD-4FAA-B174-AAE88D486EEC}" destId="{1145603C-D854-488C-9B1C-87F322849A0F}" srcOrd="0" destOrd="0" presId="urn:microsoft.com/office/officeart/2005/8/layout/hierarchy1"/>
    <dgm:cxn modelId="{EF209A98-34F9-4334-9D5B-414B5A82A385}" type="presParOf" srcId="{578C7F52-0FAD-4FAA-B174-AAE88D486EEC}" destId="{CABD547E-60A5-4147-A882-354407948437}" srcOrd="1" destOrd="0" presId="urn:microsoft.com/office/officeart/2005/8/layout/hierarchy1"/>
    <dgm:cxn modelId="{E990385F-443A-4EEF-9A92-9B30C53FAE04}" type="presParOf" srcId="{AC67218D-67B4-411B-8843-E9D628643EB4}" destId="{49CAA1AD-073A-4B24-90A5-F2F42E634A0A}" srcOrd="1" destOrd="0" presId="urn:microsoft.com/office/officeart/2005/8/layout/hierarchy1"/>
    <dgm:cxn modelId="{F74A664F-9374-4350-80C8-60B2271DBC95}" type="presParOf" srcId="{746672C3-8718-4F5F-B173-3CF005CD67D5}" destId="{04963D73-9877-4CDB-B151-5160BC26FF16}" srcOrd="2" destOrd="0" presId="urn:microsoft.com/office/officeart/2005/8/layout/hierarchy1"/>
    <dgm:cxn modelId="{C721893B-7D5C-4CCA-B166-F6E9C7F988B8}" type="presParOf" srcId="{746672C3-8718-4F5F-B173-3CF005CD67D5}" destId="{4AB5F439-15B3-4096-BD6C-0E6A608FEAD8}" srcOrd="3" destOrd="0" presId="urn:microsoft.com/office/officeart/2005/8/layout/hierarchy1"/>
    <dgm:cxn modelId="{8FDF772C-27AC-4893-86C6-A75EA97AF7C6}" type="presParOf" srcId="{4AB5F439-15B3-4096-BD6C-0E6A608FEAD8}" destId="{3F484911-34C2-43CA-BD64-E4DE581FB2C9}" srcOrd="0" destOrd="0" presId="urn:microsoft.com/office/officeart/2005/8/layout/hierarchy1"/>
    <dgm:cxn modelId="{87E93A2A-9CC8-487C-AFAB-773869C13944}" type="presParOf" srcId="{3F484911-34C2-43CA-BD64-E4DE581FB2C9}" destId="{5BCC9585-3BCF-4B05-883A-D27DE25E2689}" srcOrd="0" destOrd="0" presId="urn:microsoft.com/office/officeart/2005/8/layout/hierarchy1"/>
    <dgm:cxn modelId="{912918B0-0843-4FE0-BADE-C479744E5AC6}" type="presParOf" srcId="{3F484911-34C2-43CA-BD64-E4DE581FB2C9}" destId="{0EE3B8C4-1962-45EA-A1B3-FD612C77D946}" srcOrd="1" destOrd="0" presId="urn:microsoft.com/office/officeart/2005/8/layout/hierarchy1"/>
    <dgm:cxn modelId="{3AE0AAFC-7D40-4029-AB77-56F5B7D9423D}" type="presParOf" srcId="{4AB5F439-15B3-4096-BD6C-0E6A608FEAD8}" destId="{F24675FD-500A-47F4-99F5-EBDF4A3E2958}" srcOrd="1" destOrd="0" presId="urn:microsoft.com/office/officeart/2005/8/layout/hierarchy1"/>
    <dgm:cxn modelId="{6BE4F748-7C7A-44A1-8351-2B778447CB26}" type="presParOf" srcId="{F24675FD-500A-47F4-99F5-EBDF4A3E2958}" destId="{33CAD517-90E7-473C-9A88-C3FF61D83D11}" srcOrd="0" destOrd="0" presId="urn:microsoft.com/office/officeart/2005/8/layout/hierarchy1"/>
    <dgm:cxn modelId="{44C6D2FC-5057-4ED2-A07A-0940CB370DDB}" type="presParOf" srcId="{F24675FD-500A-47F4-99F5-EBDF4A3E2958}" destId="{9A8BDD69-E4E3-4A38-A701-A0015B72CAA2}" srcOrd="1" destOrd="0" presId="urn:microsoft.com/office/officeart/2005/8/layout/hierarchy1"/>
    <dgm:cxn modelId="{A80BA949-72BA-43D8-A263-60EB78FD2D5B}" type="presParOf" srcId="{9A8BDD69-E4E3-4A38-A701-A0015B72CAA2}" destId="{7FE0DA96-2C86-434E-8C8C-0483B84AAB3C}" srcOrd="0" destOrd="0" presId="urn:microsoft.com/office/officeart/2005/8/layout/hierarchy1"/>
    <dgm:cxn modelId="{88CF1E28-79A9-4B57-9C61-D827D1F01143}" type="presParOf" srcId="{7FE0DA96-2C86-434E-8C8C-0483B84AAB3C}" destId="{768FE74D-FD0C-47BE-AC34-DAB5ED30F062}" srcOrd="0" destOrd="0" presId="urn:microsoft.com/office/officeart/2005/8/layout/hierarchy1"/>
    <dgm:cxn modelId="{6D31F8B1-E151-4F9A-9421-937E55EDD001}" type="presParOf" srcId="{7FE0DA96-2C86-434E-8C8C-0483B84AAB3C}" destId="{BB4775DE-8443-498D-97C3-82D7C05EFA05}" srcOrd="1" destOrd="0" presId="urn:microsoft.com/office/officeart/2005/8/layout/hierarchy1"/>
    <dgm:cxn modelId="{34469150-7344-4C25-9527-703D7CF5ABB7}" type="presParOf" srcId="{9A8BDD69-E4E3-4A38-A701-A0015B72CAA2}" destId="{96A6D9ED-3646-4638-B754-61A94B789D77}" srcOrd="1" destOrd="0" presId="urn:microsoft.com/office/officeart/2005/8/layout/hierarchy1"/>
    <dgm:cxn modelId="{BB5E6164-1CAC-4F0B-B96E-B0232004F8A7}" type="presParOf" srcId="{F24675FD-500A-47F4-99F5-EBDF4A3E2958}" destId="{88D018E0-C64C-4413-8F5C-0C53740A8F7F}" srcOrd="2" destOrd="0" presId="urn:microsoft.com/office/officeart/2005/8/layout/hierarchy1"/>
    <dgm:cxn modelId="{1AEF0471-1073-4946-BC4A-267F375EA566}" type="presParOf" srcId="{F24675FD-500A-47F4-99F5-EBDF4A3E2958}" destId="{D93428E3-4A88-49AD-81C1-10B75BA2616A}" srcOrd="3" destOrd="0" presId="urn:microsoft.com/office/officeart/2005/8/layout/hierarchy1"/>
    <dgm:cxn modelId="{5D3761D9-A086-4E93-9392-BEDFE58D3DF7}" type="presParOf" srcId="{D93428E3-4A88-49AD-81C1-10B75BA2616A}" destId="{3BCC3F7A-28F5-45BB-B70B-BDA57D69207F}" srcOrd="0" destOrd="0" presId="urn:microsoft.com/office/officeart/2005/8/layout/hierarchy1"/>
    <dgm:cxn modelId="{8F59158F-E78B-44FA-8604-A4846546CC99}" type="presParOf" srcId="{3BCC3F7A-28F5-45BB-B70B-BDA57D69207F}" destId="{0C1104CF-CA30-47B0-B1BE-F118F4F27990}" srcOrd="0" destOrd="0" presId="urn:microsoft.com/office/officeart/2005/8/layout/hierarchy1"/>
    <dgm:cxn modelId="{CA03DBC0-0CC0-4065-AAAA-D9CAC398DCBD}" type="presParOf" srcId="{3BCC3F7A-28F5-45BB-B70B-BDA57D69207F}" destId="{9264558F-647F-4187-8010-5EFA2443E005}" srcOrd="1" destOrd="0" presId="urn:microsoft.com/office/officeart/2005/8/layout/hierarchy1"/>
    <dgm:cxn modelId="{3150EB6F-3C09-4323-BD69-87703C038F9C}" type="presParOf" srcId="{D93428E3-4A88-49AD-81C1-10B75BA2616A}" destId="{DC23D459-9728-431B-ACFC-59CB185090DF}" srcOrd="1" destOrd="0" presId="urn:microsoft.com/office/officeart/2005/8/layout/hierarchy1"/>
    <dgm:cxn modelId="{4873CAFD-F9CA-41F2-BE3C-81395B703E8E}" type="presParOf" srcId="{746672C3-8718-4F5F-B173-3CF005CD67D5}" destId="{3BCEFBB9-1A3E-4B7C-8D7B-D5B10F7B6F59}" srcOrd="4" destOrd="0" presId="urn:microsoft.com/office/officeart/2005/8/layout/hierarchy1"/>
    <dgm:cxn modelId="{C4C2821F-7D1A-49AC-B48A-91F5A04568B6}" type="presParOf" srcId="{746672C3-8718-4F5F-B173-3CF005CD67D5}" destId="{631866AF-4CC4-4C77-BD43-C558B2E2F92B}" srcOrd="5" destOrd="0" presId="urn:microsoft.com/office/officeart/2005/8/layout/hierarchy1"/>
    <dgm:cxn modelId="{4E013A53-4A9A-47B5-B792-677EADCC4EF7}" type="presParOf" srcId="{631866AF-4CC4-4C77-BD43-C558B2E2F92B}" destId="{7C4A5D1D-1121-4B7C-9C9D-9188CB8AE467}" srcOrd="0" destOrd="0" presId="urn:microsoft.com/office/officeart/2005/8/layout/hierarchy1"/>
    <dgm:cxn modelId="{187213F9-FAF4-49E2-9A0E-39667A8D14D6}" type="presParOf" srcId="{7C4A5D1D-1121-4B7C-9C9D-9188CB8AE467}" destId="{F1F4B17C-6B81-45CD-A595-AF38CA19BF25}" srcOrd="0" destOrd="0" presId="urn:microsoft.com/office/officeart/2005/8/layout/hierarchy1"/>
    <dgm:cxn modelId="{0C2D8247-63C9-4186-8C1E-841A839FBA98}" type="presParOf" srcId="{7C4A5D1D-1121-4B7C-9C9D-9188CB8AE467}" destId="{912406C3-CDED-4909-9409-6A0B831D6131}" srcOrd="1" destOrd="0" presId="urn:microsoft.com/office/officeart/2005/8/layout/hierarchy1"/>
    <dgm:cxn modelId="{88A6D4ED-4B1A-4785-853C-E32203FB087A}" type="presParOf" srcId="{631866AF-4CC4-4C77-BD43-C558B2E2F92B}" destId="{43C83824-1427-4724-B249-D10E7238EE60}" srcOrd="1" destOrd="0" presId="urn:microsoft.com/office/officeart/2005/8/layout/hierarchy1"/>
    <dgm:cxn modelId="{86131CD9-F893-4E32-A11E-5D073AC2B4B3}" type="presParOf" srcId="{43C83824-1427-4724-B249-D10E7238EE60}" destId="{C2222D74-EEAD-4878-A367-71FF346CE499}" srcOrd="0" destOrd="0" presId="urn:microsoft.com/office/officeart/2005/8/layout/hierarchy1"/>
    <dgm:cxn modelId="{91EACC92-D705-4B0E-8D49-9702CA18BFF5}" type="presParOf" srcId="{43C83824-1427-4724-B249-D10E7238EE60}" destId="{5A9B3686-2595-498A-B713-7270E23E8C46}" srcOrd="1" destOrd="0" presId="urn:microsoft.com/office/officeart/2005/8/layout/hierarchy1"/>
    <dgm:cxn modelId="{125DBCD9-E3E1-402C-A5C9-9D5B2851F03F}" type="presParOf" srcId="{5A9B3686-2595-498A-B713-7270E23E8C46}" destId="{2D8A1562-24F7-4A19-BEBD-A66AAE16A251}" srcOrd="0" destOrd="0" presId="urn:microsoft.com/office/officeart/2005/8/layout/hierarchy1"/>
    <dgm:cxn modelId="{C7556BA3-1808-40F8-A5E2-AA60B150D4B8}" type="presParOf" srcId="{2D8A1562-24F7-4A19-BEBD-A66AAE16A251}" destId="{AD5405F3-542E-42F2-9A51-9B4D6481617C}" srcOrd="0" destOrd="0" presId="urn:microsoft.com/office/officeart/2005/8/layout/hierarchy1"/>
    <dgm:cxn modelId="{00F013F0-F4E0-44BF-B66F-9AA31CE80C11}" type="presParOf" srcId="{2D8A1562-24F7-4A19-BEBD-A66AAE16A251}" destId="{9B65C5AF-3800-485B-8BA4-B7C6426EB31A}" srcOrd="1" destOrd="0" presId="urn:microsoft.com/office/officeart/2005/8/layout/hierarchy1"/>
    <dgm:cxn modelId="{931A1F91-5F37-4E83-A951-E8AC0AF84CCE}" type="presParOf" srcId="{5A9B3686-2595-498A-B713-7270E23E8C46}" destId="{1780CE65-EC78-4B1B-9E57-F42BEE5EB106}" srcOrd="1" destOrd="0" presId="urn:microsoft.com/office/officeart/2005/8/layout/hierarchy1"/>
    <dgm:cxn modelId="{6347E325-156A-4D02-ACE3-4A4D4FC788BB}" type="presParOf" srcId="{43C83824-1427-4724-B249-D10E7238EE60}" destId="{064E2B8E-37B5-458E-BFEC-6093D34C9162}" srcOrd="2" destOrd="0" presId="urn:microsoft.com/office/officeart/2005/8/layout/hierarchy1"/>
    <dgm:cxn modelId="{6A19157D-0B42-4691-8A5A-F4B022D5AE01}" type="presParOf" srcId="{43C83824-1427-4724-B249-D10E7238EE60}" destId="{5373D794-7445-44A3-AABE-DB529B5BC09D}" srcOrd="3" destOrd="0" presId="urn:microsoft.com/office/officeart/2005/8/layout/hierarchy1"/>
    <dgm:cxn modelId="{144668C5-9307-4C7E-87EF-78B830367C6C}" type="presParOf" srcId="{5373D794-7445-44A3-AABE-DB529B5BC09D}" destId="{7AD245B9-AE06-4831-9A60-2667DE31EFE7}" srcOrd="0" destOrd="0" presId="urn:microsoft.com/office/officeart/2005/8/layout/hierarchy1"/>
    <dgm:cxn modelId="{21F7F08E-F63A-4439-9158-9A9268A8F244}" type="presParOf" srcId="{7AD245B9-AE06-4831-9A60-2667DE31EFE7}" destId="{3557FC16-E539-4F01-AC1B-01AE7FFBDD15}" srcOrd="0" destOrd="0" presId="urn:microsoft.com/office/officeart/2005/8/layout/hierarchy1"/>
    <dgm:cxn modelId="{B8DC051A-4AA8-4DE4-94DE-B7E8B181EBE5}" type="presParOf" srcId="{7AD245B9-AE06-4831-9A60-2667DE31EFE7}" destId="{24B4BF13-3DFC-4E0E-8254-E88DBBA546DF}" srcOrd="1" destOrd="0" presId="urn:microsoft.com/office/officeart/2005/8/layout/hierarchy1"/>
    <dgm:cxn modelId="{0D070F1C-413B-461B-AB03-73A0075A728B}" type="presParOf" srcId="{5373D794-7445-44A3-AABE-DB529B5BC09D}" destId="{22E76A76-715E-4205-9C7A-45BD70548170}" srcOrd="1" destOrd="0" presId="urn:microsoft.com/office/officeart/2005/8/layout/hierarchy1"/>
    <dgm:cxn modelId="{3EE73580-4079-4A3C-B439-D9245101DEEE}" type="presParOf" srcId="{1FFB3BC9-731C-4FF9-86BA-1BE7AC6AFABE}" destId="{EC0C5D6E-C0FA-4E88-9990-C6EBE159CB9D}" srcOrd="2" destOrd="0" presId="urn:microsoft.com/office/officeart/2005/8/layout/hierarchy1"/>
    <dgm:cxn modelId="{98BA1132-FAF9-47AB-8F79-91B676B09D66}" type="presParOf" srcId="{1FFB3BC9-731C-4FF9-86BA-1BE7AC6AFABE}" destId="{1A4D5016-99B7-414F-914B-957ECDC8ED87}" srcOrd="3" destOrd="0" presId="urn:microsoft.com/office/officeart/2005/8/layout/hierarchy1"/>
    <dgm:cxn modelId="{0BA00E0E-BA21-4040-9E10-1850ECA234E5}" type="presParOf" srcId="{1A4D5016-99B7-414F-914B-957ECDC8ED87}" destId="{68B03BA0-A12D-47BF-8A10-277DFB7AFE52}" srcOrd="0" destOrd="0" presId="urn:microsoft.com/office/officeart/2005/8/layout/hierarchy1"/>
    <dgm:cxn modelId="{FDF78A1B-8C31-4D17-A376-A232412B5D74}" type="presParOf" srcId="{68B03BA0-A12D-47BF-8A10-277DFB7AFE52}" destId="{8AD7102C-2365-44C2-90FB-298C560FDB89}" srcOrd="0" destOrd="0" presId="urn:microsoft.com/office/officeart/2005/8/layout/hierarchy1"/>
    <dgm:cxn modelId="{E5C3D987-8596-4ACC-890C-D33C8CDD79D2}" type="presParOf" srcId="{68B03BA0-A12D-47BF-8A10-277DFB7AFE52}" destId="{8AC2A757-F2A6-4472-8446-0AA366F2A924}" srcOrd="1" destOrd="0" presId="urn:microsoft.com/office/officeart/2005/8/layout/hierarchy1"/>
    <dgm:cxn modelId="{8B0FB294-B661-42C9-8F6B-DDDDF7359B68}" type="presParOf" srcId="{1A4D5016-99B7-414F-914B-957ECDC8ED87}" destId="{5FB1CA36-2568-4FB4-BA32-ACB090297DF0}" srcOrd="1" destOrd="0" presId="urn:microsoft.com/office/officeart/2005/8/layout/hierarchy1"/>
    <dgm:cxn modelId="{36B13AE1-44D4-4290-9914-B1DE9F985665}" type="presParOf" srcId="{5FB1CA36-2568-4FB4-BA32-ACB090297DF0}" destId="{C772D741-B380-4868-BC27-DABF310C344E}" srcOrd="0" destOrd="0" presId="urn:microsoft.com/office/officeart/2005/8/layout/hierarchy1"/>
    <dgm:cxn modelId="{FD695D1E-44E6-4893-B753-24D20A0C5D6B}" type="presParOf" srcId="{5FB1CA36-2568-4FB4-BA32-ACB090297DF0}" destId="{6E413CF7-B0E7-4707-A7B5-2F3F565518E8}" srcOrd="1" destOrd="0" presId="urn:microsoft.com/office/officeart/2005/8/layout/hierarchy1"/>
    <dgm:cxn modelId="{6980D345-1D0B-40EE-92DA-8EF7E820E4D8}" type="presParOf" srcId="{6E413CF7-B0E7-4707-A7B5-2F3F565518E8}" destId="{778F1E30-A4A5-40E0-A4C8-2557A27D2605}" srcOrd="0" destOrd="0" presId="urn:microsoft.com/office/officeart/2005/8/layout/hierarchy1"/>
    <dgm:cxn modelId="{3265579A-C9D0-42E7-BEAD-0F22FF2538D5}" type="presParOf" srcId="{778F1E30-A4A5-40E0-A4C8-2557A27D2605}" destId="{7DF50E45-B649-4C14-8F24-EFE8BDB586BE}" srcOrd="0" destOrd="0" presId="urn:microsoft.com/office/officeart/2005/8/layout/hierarchy1"/>
    <dgm:cxn modelId="{15E7D994-2A33-45C9-96C6-947E4CEA1477}" type="presParOf" srcId="{778F1E30-A4A5-40E0-A4C8-2557A27D2605}" destId="{EE2546BB-92A1-46A6-B089-355CAACF2321}" srcOrd="1" destOrd="0" presId="urn:microsoft.com/office/officeart/2005/8/layout/hierarchy1"/>
    <dgm:cxn modelId="{8A7C5E65-D53C-44AE-B28B-DB9974F33ED1}" type="presParOf" srcId="{6E413CF7-B0E7-4707-A7B5-2F3F565518E8}" destId="{29060281-5D8D-44F6-9FD7-91A3F8B620A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72D741-B380-4868-BC27-DABF310C344E}">
      <dsp:nvSpPr>
        <dsp:cNvPr id="0" name=""/>
        <dsp:cNvSpPr/>
      </dsp:nvSpPr>
      <dsp:spPr>
        <a:xfrm>
          <a:off x="7548884" y="2096256"/>
          <a:ext cx="317908" cy="2239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688"/>
              </a:lnTo>
              <a:lnTo>
                <a:pt x="317908" y="99688"/>
              </a:lnTo>
              <a:lnTo>
                <a:pt x="317908" y="22399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0C5D6E-C0FA-4E88-9990-C6EBE159CB9D}">
      <dsp:nvSpPr>
        <dsp:cNvPr id="0" name=""/>
        <dsp:cNvSpPr/>
      </dsp:nvSpPr>
      <dsp:spPr>
        <a:xfrm>
          <a:off x="5365554" y="710424"/>
          <a:ext cx="2183329" cy="5337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9463"/>
              </a:lnTo>
              <a:lnTo>
                <a:pt x="2183329" y="409463"/>
              </a:lnTo>
              <a:lnTo>
                <a:pt x="2183329" y="53376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4E2B8E-37B5-458E-BFEC-6093D34C9162}">
      <dsp:nvSpPr>
        <dsp:cNvPr id="0" name=""/>
        <dsp:cNvSpPr/>
      </dsp:nvSpPr>
      <dsp:spPr>
        <a:xfrm>
          <a:off x="5572686" y="3182973"/>
          <a:ext cx="1156189" cy="5458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1538"/>
              </a:lnTo>
              <a:lnTo>
                <a:pt x="1156189" y="421538"/>
              </a:lnTo>
              <a:lnTo>
                <a:pt x="1156189" y="54584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222D74-EEAD-4878-A367-71FF346CE499}">
      <dsp:nvSpPr>
        <dsp:cNvPr id="0" name=""/>
        <dsp:cNvSpPr/>
      </dsp:nvSpPr>
      <dsp:spPr>
        <a:xfrm>
          <a:off x="5088861" y="3182973"/>
          <a:ext cx="483825" cy="545844"/>
        </a:xfrm>
        <a:custGeom>
          <a:avLst/>
          <a:gdLst/>
          <a:ahLst/>
          <a:cxnLst/>
          <a:rect l="0" t="0" r="0" b="0"/>
          <a:pathLst>
            <a:path>
              <a:moveTo>
                <a:pt x="483825" y="0"/>
              </a:moveTo>
              <a:lnTo>
                <a:pt x="483825" y="421538"/>
              </a:lnTo>
              <a:lnTo>
                <a:pt x="0" y="421538"/>
              </a:lnTo>
              <a:lnTo>
                <a:pt x="0" y="54584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CEFBB9-1A3E-4B7C-8D7B-D5B10F7B6F59}">
      <dsp:nvSpPr>
        <dsp:cNvPr id="0" name=""/>
        <dsp:cNvSpPr/>
      </dsp:nvSpPr>
      <dsp:spPr>
        <a:xfrm>
          <a:off x="3448846" y="2096256"/>
          <a:ext cx="2123840" cy="2346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348"/>
              </a:lnTo>
              <a:lnTo>
                <a:pt x="2123840" y="110348"/>
              </a:lnTo>
              <a:lnTo>
                <a:pt x="2123840" y="2346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D018E0-C64C-4413-8F5C-0C53740A8F7F}">
      <dsp:nvSpPr>
        <dsp:cNvPr id="0" name=""/>
        <dsp:cNvSpPr/>
      </dsp:nvSpPr>
      <dsp:spPr>
        <a:xfrm>
          <a:off x="2469670" y="3182973"/>
          <a:ext cx="979175" cy="5458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1538"/>
              </a:lnTo>
              <a:lnTo>
                <a:pt x="979175" y="421538"/>
              </a:lnTo>
              <a:lnTo>
                <a:pt x="979175" y="54584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CAD517-90E7-473C-9A88-C3FF61D83D11}">
      <dsp:nvSpPr>
        <dsp:cNvPr id="0" name=""/>
        <dsp:cNvSpPr/>
      </dsp:nvSpPr>
      <dsp:spPr>
        <a:xfrm>
          <a:off x="1808830" y="3182973"/>
          <a:ext cx="660839" cy="545844"/>
        </a:xfrm>
        <a:custGeom>
          <a:avLst/>
          <a:gdLst/>
          <a:ahLst/>
          <a:cxnLst/>
          <a:rect l="0" t="0" r="0" b="0"/>
          <a:pathLst>
            <a:path>
              <a:moveTo>
                <a:pt x="660839" y="0"/>
              </a:moveTo>
              <a:lnTo>
                <a:pt x="660839" y="421538"/>
              </a:lnTo>
              <a:lnTo>
                <a:pt x="0" y="421538"/>
              </a:lnTo>
              <a:lnTo>
                <a:pt x="0" y="54584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963D73-9877-4CDB-B151-5160BC26FF16}">
      <dsp:nvSpPr>
        <dsp:cNvPr id="0" name=""/>
        <dsp:cNvSpPr/>
      </dsp:nvSpPr>
      <dsp:spPr>
        <a:xfrm>
          <a:off x="2469670" y="2096256"/>
          <a:ext cx="979175" cy="234653"/>
        </a:xfrm>
        <a:custGeom>
          <a:avLst/>
          <a:gdLst/>
          <a:ahLst/>
          <a:cxnLst/>
          <a:rect l="0" t="0" r="0" b="0"/>
          <a:pathLst>
            <a:path>
              <a:moveTo>
                <a:pt x="979175" y="0"/>
              </a:moveTo>
              <a:lnTo>
                <a:pt x="979175" y="110348"/>
              </a:lnTo>
              <a:lnTo>
                <a:pt x="0" y="110348"/>
              </a:lnTo>
              <a:lnTo>
                <a:pt x="0" y="2346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12B528-AABB-44EB-86D2-85276A60FE3A}">
      <dsp:nvSpPr>
        <dsp:cNvPr id="0" name=""/>
        <dsp:cNvSpPr/>
      </dsp:nvSpPr>
      <dsp:spPr>
        <a:xfrm>
          <a:off x="1006656" y="2096256"/>
          <a:ext cx="2442189" cy="234653"/>
        </a:xfrm>
        <a:custGeom>
          <a:avLst/>
          <a:gdLst/>
          <a:ahLst/>
          <a:cxnLst/>
          <a:rect l="0" t="0" r="0" b="0"/>
          <a:pathLst>
            <a:path>
              <a:moveTo>
                <a:pt x="2442189" y="0"/>
              </a:moveTo>
              <a:lnTo>
                <a:pt x="2442189" y="110348"/>
              </a:lnTo>
              <a:lnTo>
                <a:pt x="0" y="110348"/>
              </a:lnTo>
              <a:lnTo>
                <a:pt x="0" y="2346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CAE5D0-C641-4A66-BDF5-4338282D25BB}">
      <dsp:nvSpPr>
        <dsp:cNvPr id="0" name=""/>
        <dsp:cNvSpPr/>
      </dsp:nvSpPr>
      <dsp:spPr>
        <a:xfrm>
          <a:off x="3448846" y="710424"/>
          <a:ext cx="1916708" cy="533769"/>
        </a:xfrm>
        <a:custGeom>
          <a:avLst/>
          <a:gdLst/>
          <a:ahLst/>
          <a:cxnLst/>
          <a:rect l="0" t="0" r="0" b="0"/>
          <a:pathLst>
            <a:path>
              <a:moveTo>
                <a:pt x="1916708" y="0"/>
              </a:moveTo>
              <a:lnTo>
                <a:pt x="1916708" y="409463"/>
              </a:lnTo>
              <a:lnTo>
                <a:pt x="0" y="409463"/>
              </a:lnTo>
              <a:lnTo>
                <a:pt x="0" y="53376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1BBD16-6EB7-4E54-8B86-99C1E85B2F2B}">
      <dsp:nvSpPr>
        <dsp:cNvPr id="0" name=""/>
        <dsp:cNvSpPr/>
      </dsp:nvSpPr>
      <dsp:spPr>
        <a:xfrm>
          <a:off x="4694639" y="-141637"/>
          <a:ext cx="1341830" cy="852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B0AA6E-FFEB-4B9E-88E2-15C965A5C2EC}">
      <dsp:nvSpPr>
        <dsp:cNvPr id="0" name=""/>
        <dsp:cNvSpPr/>
      </dsp:nvSpPr>
      <dsp:spPr>
        <a:xfrm>
          <a:off x="4843731" y="0"/>
          <a:ext cx="1341830" cy="852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Basis for Taxation</a:t>
          </a:r>
        </a:p>
      </dsp:txBody>
      <dsp:txXfrm>
        <a:off x="4868687" y="24956"/>
        <a:ext cx="1291918" cy="802150"/>
      </dsp:txXfrm>
    </dsp:sp>
    <dsp:sp modelId="{5F4AD391-7E24-4E96-8ADC-8141CC8AEBC1}">
      <dsp:nvSpPr>
        <dsp:cNvPr id="0" name=""/>
        <dsp:cNvSpPr/>
      </dsp:nvSpPr>
      <dsp:spPr>
        <a:xfrm>
          <a:off x="2777930" y="1244194"/>
          <a:ext cx="1341830" cy="852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15C61E-F725-4DB0-98C2-3BF939401190}">
      <dsp:nvSpPr>
        <dsp:cNvPr id="0" name=""/>
        <dsp:cNvSpPr/>
      </dsp:nvSpPr>
      <dsp:spPr>
        <a:xfrm>
          <a:off x="2927023" y="1385831"/>
          <a:ext cx="1341830" cy="852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Ability-to-pay (economic capacity)</a:t>
          </a:r>
        </a:p>
      </dsp:txBody>
      <dsp:txXfrm>
        <a:off x="2951979" y="1410787"/>
        <a:ext cx="1291918" cy="802150"/>
      </dsp:txXfrm>
    </dsp:sp>
    <dsp:sp modelId="{1145603C-D854-488C-9B1C-87F322849A0F}">
      <dsp:nvSpPr>
        <dsp:cNvPr id="0" name=""/>
        <dsp:cNvSpPr/>
      </dsp:nvSpPr>
      <dsp:spPr>
        <a:xfrm>
          <a:off x="335740" y="2330910"/>
          <a:ext cx="1341830" cy="852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BD547E-60A5-4147-A882-354407948437}">
      <dsp:nvSpPr>
        <dsp:cNvPr id="0" name=""/>
        <dsp:cNvSpPr/>
      </dsp:nvSpPr>
      <dsp:spPr>
        <a:xfrm>
          <a:off x="484833" y="2472548"/>
          <a:ext cx="1341830" cy="852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Income</a:t>
          </a:r>
        </a:p>
      </dsp:txBody>
      <dsp:txXfrm>
        <a:off x="509789" y="2497504"/>
        <a:ext cx="1291918" cy="802150"/>
      </dsp:txXfrm>
    </dsp:sp>
    <dsp:sp modelId="{5BCC9585-3BCF-4B05-883A-D27DE25E2689}">
      <dsp:nvSpPr>
        <dsp:cNvPr id="0" name=""/>
        <dsp:cNvSpPr/>
      </dsp:nvSpPr>
      <dsp:spPr>
        <a:xfrm>
          <a:off x="1798755" y="2330910"/>
          <a:ext cx="1341830" cy="852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E3B8C4-1962-45EA-A1B3-FD612C77D946}">
      <dsp:nvSpPr>
        <dsp:cNvPr id="0" name=""/>
        <dsp:cNvSpPr/>
      </dsp:nvSpPr>
      <dsp:spPr>
        <a:xfrm>
          <a:off x="1947847" y="2472548"/>
          <a:ext cx="1341830" cy="852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Consumption</a:t>
          </a:r>
        </a:p>
      </dsp:txBody>
      <dsp:txXfrm>
        <a:off x="1972803" y="2497504"/>
        <a:ext cx="1291918" cy="802150"/>
      </dsp:txXfrm>
    </dsp:sp>
    <dsp:sp modelId="{768FE74D-FD0C-47BE-AC34-DAB5ED30F062}">
      <dsp:nvSpPr>
        <dsp:cNvPr id="0" name=""/>
        <dsp:cNvSpPr/>
      </dsp:nvSpPr>
      <dsp:spPr>
        <a:xfrm>
          <a:off x="1137915" y="3728817"/>
          <a:ext cx="1341830" cy="852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4775DE-8443-498D-97C3-82D7C05EFA05}">
      <dsp:nvSpPr>
        <dsp:cNvPr id="0" name=""/>
        <dsp:cNvSpPr/>
      </dsp:nvSpPr>
      <dsp:spPr>
        <a:xfrm>
          <a:off x="1287007" y="3870454"/>
          <a:ext cx="1341830" cy="852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Sales and VA taxes</a:t>
          </a:r>
        </a:p>
      </dsp:txBody>
      <dsp:txXfrm>
        <a:off x="1311963" y="3895410"/>
        <a:ext cx="1291918" cy="802150"/>
      </dsp:txXfrm>
    </dsp:sp>
    <dsp:sp modelId="{0C1104CF-CA30-47B0-B1BE-F118F4F27990}">
      <dsp:nvSpPr>
        <dsp:cNvPr id="0" name=""/>
        <dsp:cNvSpPr/>
      </dsp:nvSpPr>
      <dsp:spPr>
        <a:xfrm>
          <a:off x="2777930" y="3728817"/>
          <a:ext cx="1341830" cy="852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64558F-647F-4187-8010-5EFA2443E005}">
      <dsp:nvSpPr>
        <dsp:cNvPr id="0" name=""/>
        <dsp:cNvSpPr/>
      </dsp:nvSpPr>
      <dsp:spPr>
        <a:xfrm>
          <a:off x="2927023" y="3870454"/>
          <a:ext cx="1341830" cy="852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Broad-based consumption taxes</a:t>
          </a:r>
        </a:p>
      </dsp:txBody>
      <dsp:txXfrm>
        <a:off x="2951979" y="3895410"/>
        <a:ext cx="1291918" cy="802150"/>
      </dsp:txXfrm>
    </dsp:sp>
    <dsp:sp modelId="{F1F4B17C-6B81-45CD-A595-AF38CA19BF25}">
      <dsp:nvSpPr>
        <dsp:cNvPr id="0" name=""/>
        <dsp:cNvSpPr/>
      </dsp:nvSpPr>
      <dsp:spPr>
        <a:xfrm>
          <a:off x="4901771" y="2330910"/>
          <a:ext cx="1341830" cy="852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2406C3-CDED-4909-9409-6A0B831D6131}">
      <dsp:nvSpPr>
        <dsp:cNvPr id="0" name=""/>
        <dsp:cNvSpPr/>
      </dsp:nvSpPr>
      <dsp:spPr>
        <a:xfrm>
          <a:off x="5050863" y="2472548"/>
          <a:ext cx="1341830" cy="852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Wealth</a:t>
          </a:r>
        </a:p>
      </dsp:txBody>
      <dsp:txXfrm>
        <a:off x="5075819" y="2497504"/>
        <a:ext cx="1291918" cy="802150"/>
      </dsp:txXfrm>
    </dsp:sp>
    <dsp:sp modelId="{AD5405F3-542E-42F2-9A51-9B4D6481617C}">
      <dsp:nvSpPr>
        <dsp:cNvPr id="0" name=""/>
        <dsp:cNvSpPr/>
      </dsp:nvSpPr>
      <dsp:spPr>
        <a:xfrm>
          <a:off x="4417946" y="3728817"/>
          <a:ext cx="1341830" cy="852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65C5AF-3800-485B-8BA4-B7C6426EB31A}">
      <dsp:nvSpPr>
        <dsp:cNvPr id="0" name=""/>
        <dsp:cNvSpPr/>
      </dsp:nvSpPr>
      <dsp:spPr>
        <a:xfrm>
          <a:off x="4567038" y="3870454"/>
          <a:ext cx="1341830" cy="852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Property tax</a:t>
          </a:r>
        </a:p>
      </dsp:txBody>
      <dsp:txXfrm>
        <a:off x="4591994" y="3895410"/>
        <a:ext cx="1291918" cy="802150"/>
      </dsp:txXfrm>
    </dsp:sp>
    <dsp:sp modelId="{3557FC16-E539-4F01-AC1B-01AE7FFBDD15}">
      <dsp:nvSpPr>
        <dsp:cNvPr id="0" name=""/>
        <dsp:cNvSpPr/>
      </dsp:nvSpPr>
      <dsp:spPr>
        <a:xfrm>
          <a:off x="6057961" y="3728817"/>
          <a:ext cx="1341830" cy="852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B4BF13-3DFC-4E0E-8254-E88DBBA546DF}">
      <dsp:nvSpPr>
        <dsp:cNvPr id="0" name=""/>
        <dsp:cNvSpPr/>
      </dsp:nvSpPr>
      <dsp:spPr>
        <a:xfrm>
          <a:off x="6207053" y="3870454"/>
          <a:ext cx="1341830" cy="852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Death and gift taxes</a:t>
          </a:r>
        </a:p>
      </dsp:txBody>
      <dsp:txXfrm>
        <a:off x="6232009" y="3895410"/>
        <a:ext cx="1291918" cy="802150"/>
      </dsp:txXfrm>
    </dsp:sp>
    <dsp:sp modelId="{8AD7102C-2365-44C2-90FB-298C560FDB89}">
      <dsp:nvSpPr>
        <dsp:cNvPr id="0" name=""/>
        <dsp:cNvSpPr/>
      </dsp:nvSpPr>
      <dsp:spPr>
        <a:xfrm>
          <a:off x="6877969" y="1244194"/>
          <a:ext cx="1341830" cy="852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C2A757-F2A6-4472-8446-0AA366F2A924}">
      <dsp:nvSpPr>
        <dsp:cNvPr id="0" name=""/>
        <dsp:cNvSpPr/>
      </dsp:nvSpPr>
      <dsp:spPr>
        <a:xfrm>
          <a:off x="7027061" y="1385831"/>
          <a:ext cx="1341830" cy="852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Benefits-received</a:t>
          </a:r>
        </a:p>
      </dsp:txBody>
      <dsp:txXfrm>
        <a:off x="7052017" y="1410787"/>
        <a:ext cx="1291918" cy="802150"/>
      </dsp:txXfrm>
    </dsp:sp>
    <dsp:sp modelId="{7DF50E45-B649-4C14-8F24-EFE8BDB586BE}">
      <dsp:nvSpPr>
        <dsp:cNvPr id="0" name=""/>
        <dsp:cNvSpPr/>
      </dsp:nvSpPr>
      <dsp:spPr>
        <a:xfrm>
          <a:off x="7195877" y="2320251"/>
          <a:ext cx="1341830" cy="852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2546BB-92A1-46A6-B089-355CAACF2321}">
      <dsp:nvSpPr>
        <dsp:cNvPr id="0" name=""/>
        <dsp:cNvSpPr/>
      </dsp:nvSpPr>
      <dsp:spPr>
        <a:xfrm>
          <a:off x="7344969" y="2461888"/>
          <a:ext cx="1341830" cy="852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Base related to usage, e. g., motor fuels </a:t>
          </a:r>
        </a:p>
      </dsp:txBody>
      <dsp:txXfrm>
        <a:off x="7369925" y="2486844"/>
        <a:ext cx="1291918" cy="8021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EEF96DE-6E21-4573-A82D-AD01FBA8E9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579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11T17:01:49.405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11T17:03:08.245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fitToCurve" value="1"/>
    </inkml:brush>
  </inkml:definitions>
  <inkml:trace contextRef="#ctx0" brushRef="#br0">919 0 0,'-79'0'16,"52"26"0,1-26-16,-27 27 15,27-27 1,-1 26-1,1-26 48,-27 53-47,26-53-16,1 0 31,-1 0-16,1 27 1,-27-27 93,27 53 595,26-27-689,0 0-15,-27 54 16,1-1-16,-27 1 15,53-1-15,-27 27 16,1-53-16,-1 26 16,-26 0-16,53-26 15,-26-26-15,26 26 16,0 0-16,0 0 16,-26-27-16,26 0 15,0 27-15,0 0 16,0 0-1,0 0-15,-53 0 0,53-26 16,0 25-16,0-25 16,-27 26-1,27 26-15,0-52 16,0-1 0,0 27-16,-26-27 15,26 1-15,0-1 16,0 1-16,0-1 15,0 27 1,0 0 0,0 0-1,0-26-15,0-1 16,0 27-16,0-27 16,0 1-16,0-1 15,0 27-15,0-26 16,0-1-16,0 1 15,0-1-15,0 27 32,0-27-32,0 1 15,0 26 1,0 0 0,26-27-16,1 1 15,-27 26 16,26-53-15,1 52 0,-1-25-1,-26-1 17,26 27-17,1-26 1,-1-1-1,1 27 1,-1-53 0,1 53-1,-27-27 1,26 27 0,-26-26-1,27-1 1,-1 27-1,-26-26 17,27-1-17,-27 1 17,0-1-17,0 1 1,0-1-16,26 27 15,-26 0 1,0 26 0,0-52-16,27 52 15,-27-53-15,0 1 16,26-1-16,-26 1 16,0-1-1,0 1-15,0 26 16,0-27-1,0 1 1,26 26 0,27-133 93,-26 1-93,-1-1-16,27-25 15,0 25-15,26-52 16,-52 53-16,26 52 16,0-79-16,-27 53 15,1 0-15,-1 27 16,1-1-1,-27 54 110,0 26-93,0 0-32,0-27 15,0 27-15,0-26 0,-27 26 16,27-27-16,0 0 16,0 1-16,0-1 31,0-52 63,0-80-94,0 27 15,0-1-15,0-26 16,53 27-16,-26 53 15,-1-54-15,27 27 16,-27 27 31,-26 105-16,0 1-15,0-1-16,0 0 15,0-26-15,0 53 16,-26-26-16,-27 25 16,27 1-16,-1-106 15,1 53-15,26-106 94,0 27-94,0-80 16,0 0-16,0-26 15,0-1-15,53-52 16,-53 0-16,0-80 16,26 27-16,0-26 15,54 26-15,-27-27 16,-53 53-16,106-79 15,-106 106-15,26 53 16,-26 26-16,26 53 16,-26 27-16,0 79 93,0 52-77,-26-25-16,-27 52 0,53 80 16,-132-1-16,79-25 15,-53-1 1,27 53-16,-1-79 16,27-1-16,-26-25 15,53-54-15,26 0 16,-27-79-16,27 27 15,0-159 32,0-1-31,0-105-16,0-26 16,0-1-16,0 0 15,0 1-15,0 52 16,106 1-16,-106 78 15,53-25-15,0 105 16,-27 26-16,-26 1 16,0 52 77,0 54-77,0-1 15,0 185-15,0 80 0,-53-53-16,27-158 0,-1 26 15,-26-80-15,53 0 16,0 1-16,-26-27 15,26-159 48,0-79-63,0-1 16,0-25-16,26 25 15,1 28-15,-1-28 16,54 28-16,-54 78 15,1 27-15,-1-52 16,27 52 0,-53 132 31,0 27-32,0 26 1,0-52-16,0 52 15,0 27-15,-26 26 16,-54-26-16,27-54 16,0 28-16,0 25 15,27-78-15,26-1 16,-26 1-16,-1-28 16,27-25-16,0-1 15,-53 27-15,53-106 63,0-79-63,53-53 15,-26 0-15,25 26 16,-25 106-16,-1-53 16,1 27-16,26 26 15,-53 106 48,0 79-63,-27 53 15,1 1-15,-1-1 0,27 0 16,-53-53 0,-26 27-16,79-27 15,-26-26-15,-27 0 16,53-27-16,-27 1 15,27-54-15,0 27 32,0-132 46,0-80-63,0 27 1,80-318 15,-1 238-15,-53 186 0,-26 132-1,0 52 1,0-52-1,0 79-15,-26-52 16,26 52-16,-26-79 16,26 26-16,0-26 15,-27-80-15,27 54 16,0-27-16,0-1 16,0-157 62,0-1-78,0-53 15,53 0-15,0 53 16,-27-52-16,27 52 16,-26 53-16,-27-26 15,0 26-15,26 53 16,27 0 31,-53 26-47,0 80 15,0 26-15,0-52 16,0 52-16,0-53 16,0 27-1,0-53-15,0 53 16,-79-27-16,26-52 15,26 26 1,1-53 15,-27 0 1,53-53-32,-26-132 15,-27-27-15,53-26 16,-53 26-16,53-53 15,0 80-15,0-79 16,53 78-16,-27 1 16,1 27-16,25 52 15,-25 0-15,-1 79 16,-26 54 31,0 79-32,0 52-15,-53 1 16,27 53-16,0 26 16,-80 27-16,79-80 15,-26 26 1,-52-25-16,52-28 16,-53-52-16,53 0 15,26-27-15,27-52 16,-26-106 31,52-54-32,-26-26-15,0 1 16,0 52-16,27-79 16,79-27-16,-80 27 15,27 26-15,26-26 16,-79 105-16,53 28 15,-53 25-15,-26 80 63,26 53-63,0-27 16,-27 27-16,1 0 15,26 0-15,-106-53 16,53 26-16,53 0 31,0-52-31,0 26 16,-26-27 46,26-52-31,0-80-15,0-26-16,0-1 16,0-52-16,26 53 15,80-80-15,-27 80 16,-26 0-16,-26 79 16,-1 0-16,1 0 15,-27 106 48,0 26-48,0 1-15,-80 131 16,54-105-16,-27 0 16,27-53-1,26-27-15,0 1 16,-27-1-16,27-52 47,27-80-47,25-79 15,-52 79-15,53-53 16,0 27-16,53 26 16,-106 27-16,53 26 15,-27 0-15,1 26 16,-1 1-16,-52 105 62,26-52-46,0 52-16,0-53 16,0 27 15,0-26 63,0-1-63,0 1-16,0 52-15,-27-52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11T17:02:04.321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fitToCurve" value="1"/>
    </inkml:brush>
  </inkml:definitions>
  <inkml:trace contextRef="#ctx0" brushRef="#br0">0 53 0,'26'0'16,"1"0"-1,-1 0 1,53 0 0,-52 0-16,-1 0 15,1 0 1,-1 0-1,1 0-15,-1 0 16,1 0 0,26 0-16,-1 0 15,1 0 1,0 0-16,0 0 16,-26 0-16,-1 0 15,53 0-15,-26 0 16,0 0-16,-26 0 15,26 0-15,-27 0 32,1 0-17,-1 0 126,1 0-47,-1 0-79,0 0-15,1 0 16,26 0-16,26 0 16,-52 0 405,-1 0-421,1 0 16,-27 26-16,26 1 16,0-1-1,-26 1-15,0 25 47,27 1-47,26-53 16,-53 53 46,0-26-46,0-1-16,0 27 31,0-26-15,0-1-1,0 0 1,0 1 47,0-1-48,0 27 32,0-26-31,0-1 31,0 27-32,0-26 1,0-1-16,0 1 15,0-1 1,-27 0-16,27 1 16,0-1-16,0 1 15,0-1 1,0 27-16,-26-53 16,26 27-1,0-1 1,-27 1-1,27-1 17,0 0-17,0 1-15,0-1 16,0 1-16,0-1 31,0 27-31,0-26 31,0-1-15,0 1 0,0-1-1,0 1 1,0 25 15,0-25-31,0-1 47,0 1-47,0-1 16,0 1 15,0-1-15,0 1-16,0 26 15,0-27 16,27 27-15,-27-27 78,0 27-63,0-26-15,26-1-1,-26 1 1,0-1 0,27-26-16,-27 27 46,26 52-30,-26-53 31,0 1-16,0-1-15,0 1 15,0-1-15,0 1-1,0-1 1,0 1-16,0-1 16,0 27-1,0-27 16,0 1 1,0-1-17,0 1 1,0-1-16,0 27 31,27 0-15,-27 0 15,26 0-31,-26 0 47,0-27-31,0 1 46,0-1-46,0 1-1,0-1 17,0 1-32,0-1 15,0 1 1,0-1-1,0 27 32,0-27-31,0 1 0,0-1 30,0 1-30,0-1 0,0 1-1,0-1 1,0 1 0,0-1-1,0 27 1,0-27-1,0 1-15,0-1 16,0 1 0,0-1-1,0 27 1,0-26-16,0-1 31,0 27-15,0-27 15,0 1 0,0-1-15,0 1 0,0-1-1,0 27 16,0-26-31,0-1 16,0 27 0,0-26-1,0 25 1,0-25 0,0-1-16,0 1 46,-79-27 251,-1 0-281,54 0-16,-80 0 0,53 0 16,-79 0-16,53 0 15,-1 0-15,54 0 16,-1 0 468,-26 0-468,53 26-16,-26 1 15,-1-27 454,1 0-453,0-27-16,-1 27 15,27-26 32,-26-27-31,26 0 15,-27 27-15,1 26 15,26-27 16,0-26-31,26 27 15,-26-1-16,0 1 17,0-1-32,53-26 15,-53 27 17,0-1-17,0 1-15,0-27 31,0 27-31,27-1 16,-1 1 15,-26-1-31,0 1 16,0-1 0,0 1-1,0-1 1,0 1-16,0 0 15,0-1-15,0 1 16,0-1 0,0 1-1,0-1 1,0 1-16,0-1 16,0-26-1,0 27 1,0-27-1,0 27 1,0-1 0,0-26-1,0 27 1,0-1-16,0 1 16,0-27-16,-106-53 15,-26-26-15,105 52 16,-52 27-16,79 1 15,0-28-15,-26 54 16,26-27-16,0 26 16,0-52-1,0 53 1,-27-1 46,1 1-15,26-1-31,0 1 0,0-1-1,0 1 1,-27-27-1,27 0 1,0 0 0,0 0-1,0 27 1,0-1 0,0-26-16,0 27 15,0-1 1,0 1-16,0-1 0,0 1 15,0-27-15,0 0 16,0 0-16,0 27 16,0-27-1,0 26-15,0 1 16,0-1-16,0-25 31,0 25 0,0 1 16,0-27-31,0 26 15,0 1-15,0-1-1,-26-26 1,52 1 15,-26 25-15,0 1 0,0-27-1,0 26 1,0 1-16,27 26 15,-27-53-15,0 26 16,0 1-16,0-53 16,26 52-1,-26-52-15,27-1 16,-27 54 0,0-1-1,0 1-15,26 26 16,1-26-16,-27-1 156,79 27-125,-53 0-15,27 0-16,-26 0 16,-1 0-1,1 27 1,-1-27-1,1 26 17,-1 0-32,-26 1 15,26-1-15,1 1 16,-1-1-16,-26 1 16,0 26-1,0-27-15,27 1 16,-27-1-16,26 27 15,1-27-15,-27 1 16,0-1 0,26 27-16,1-26 31,26 26-31,-53-27 31,0 27 0,0-27-31,0 54 16,26-54-16,-26 1 31,0 52-31,0 0 16,0-52 0,0-1-16,0 27 15,0 0-15,0 0 16,0-26-16,0 52 15,0-53-15,0 1 16,0-1 0,27-79 93,-27 1-93,52-54-1,-52 79 1,0-132 0,27 107-16,-27-28 0,0 27 0,0-26 15,26 0-15,-26 52 31,0 1-31,0 79 235,0-1-235,0 28 15,0-1-15,0 1 16,0-28-16,0 28 16,0-1-16,0 1 15,0-1-15,0-53 16,0 54-16,0-54 16,0 27-1,0 0-15,0 0 16,0-27-16,0 1 15,0 52 1,0-52 0,0 26-1,0-27 1,0 54 0,0-54-1,0 27 1,0-27-16,0 1 15,0-1-15,0 1 16,0-27-16,0 53 0,0 0 16,0-27-1,0 0 1,0 27 0,0-26-1,0-1 1,0 1-1,0-1 1,0 1 0,0 26-1,0-27 1,0 1-16,0 25 16,27 28-1,-1-54 1,-26 1-1,0-1 32,0 1-31,0-1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11T17:02:11.766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fitToCurve" value="1"/>
    </inkml:brush>
  </inkml:definitions>
  <inkml:trace contextRef="#ctx0" brushRef="#br0">873 2567 0,'0'52'16,"0"-25"0,0-1 15,-26 27-15,26-26-1,0-1 1,0 1-16,0-1 15,0 1 1,0-1 203,-27-26-157,1 0-46,26-53-16,0 0 16,0 0-1,0-26-15,26 52 16,1-52-16,-27 26 15,53-26 1,-53 52-16,0-26 16,0 1-16,0-1 15,0 26-15,0 1 16,0-27 0,0 0-1,0 26 1,0 1-16,0-1 31,0 1-15,0 0-16,0-1 15,0 1 1,0-27 0,0 26-1,26 54 251,-26-1-266,0 27 15,0 26-15,27-52 16,-27-1-16,0 54 16,0-1-1,0-52 1,53 52-16,-53-53 31,0 1-31,0-1 16,26 27-16,-26 0 31,0-26-31,0-1 16,0 1-16,0-1 15,0 0-15,26 1 16,-26 26 0,0-27-1,27 1-15,-27-1 16,0 1 15,0-1 0,0 1-15,0 26 0,0-27-1,0 27 1,0-27 15,0 1 141,-53-27-141,27 0-15,-27-27-16,0 1 15,26 26 157,-26 0-62,27 0-95,-1 0-15,1 0 16,0 0-16,-1 0 78,1 0-62,-1 0 15,1 0-15,52 0 280,54 0-264,-1 0-32,0 0 0,27 0 0,-53 0 15,-27 0 1,1 0 15,-1 0-31,27 0 63,-26 26-32,-1 1-15,1-1-1,-1-26 1,-26 27 15,0-1 0,0 1-15,0-1-16,0 1 16,0-1 93,-26-26-93,-27 0-16,-27 0 15,27 0-15,27 0 47,0 0 16,-1 0-48,1 0 16,-1 0-15,1 0 78,-1 0-79,1 0 1,-1 0 109,-26 0-62,27-26-32,26-1 0,0 1-15,0-1-1,0 1 1,0-1 0,0 1 46,0-1-62,0 1 16,0-53-1,0 26 1,0 0 0,0 26-1,0-26-15,0 27 16,0-1-16,0-26 15,26 1 1,-26 25 0,0 1-16,0-1 15,27 1 1,-1 26-16,1-27 16,-27 1-1,0-1 16,0 1-15,-27-1 0,27 1-1,-26-27 1,-1 53 0,1-53-16,26 27 15,0-27 1,0 26-1,-26 1 1,26-27 47,0 26-32,-27 1-31,1 0 15,-1-1 17,1 1 140,26 52-110,0 1-62,0 25 16,0-25-16,0 52 15,0-26-15,0 0 16,0 0-16,0 26 16,0-52-16,0 26 15,0-27-15,0 1 16,0 52-16,0-52 15,0 25 1,0 1 0,0 0-16,0-26 15,0 52-15,0-52 16,0-1-16,26 27 16,-26-27-1,0 1-15,0-1 16,0 1-16,0-1 15,0 27 1,0-26-16,0-1 31,0 27-31,0 0 16,0-27 0,0 1-16,0-1 15,-26-26 141,-1 0-140,1 0-16,-1-53 16,27 0-1,0 1-15,0 25 16,-26-26 0,26 27-16,0-27 15,0 26-15,-27-52 16,-26 26-16,27 0 15,26-26 1,0 52-16,0 1 16,0-1-16,0-26 15,-26 1-15,-1 52 16,27-53 0,0 26-16,27-26 15,-27 27 1,0-27-1,0 0 1,0 27-16,0-1 16,0-26-16,0 27 15,0-1-15,0 1 16,0-27-16,0 26 16,52 1-16,-52-27 15,0 27-15,0-27 16,0 26-16,27-52 15,-1 52 1,-26-26 0,0 27-16,0 0 15,0-27 1,0 26-16,0 1 16,27-54-16,-1 80 15,1-53-15,-27 0 16,0 27-1,0 0-15,0-1 16,0 1-16,0-1 16,0 1-16,0-1 15,0 1-15,0-27 16,0 26 0,0 1-1,0-27-15,0 27 16,0-27-16,0 26 15,0 1-15,0-1 16,0 1-16,0-1 16,0 1 77,0-53-77,0 158 140,0-53-124,0 80-32,-27-53 0,1 53 15,-1 0-15,27-53 0,-79 53 16,79-27-16,-26-26 15,26 0-15,0-27 16,-27 54-16,1-54 16,26 1-1,0-80 126,0 0-141,0-27 16,0 1-16,0 52 15,-27-78-15,27-1 16,-26 0-16,26 53 15,0-53-15,0 27 16,0 26-16,0-26 16,0 52-16,0-26 15,0 106 188,-27 0-203,27 0 16,0-27-16,-79 80 16,26-53-16,53 0 15,0-26-15,-53 25 16,53-25 0,0-1 46,-26-26-46,-1-26-1,27-53-15,0-27 16,0 53-16,0-27 16,0-25-16,0 78 15,0-52 1,0-1-16,0 54 15,0-27-15,0 0 16,0 27 0,0-1 31,0-26-32,0 27 1,0-1-16,0 1 15,27 26 110,-27 53-109,0 106 15,26-80-31,1-26 16,-27 0-16,26-27 16,0 27-16,1-26 15,-27-1 1,26-26 62,1-26-47,-27-27-15,0 0-16,53-27 15,-53 27-15,0 27 16,0-53-16,26 26 16,-26 26-16,0 1 15,0-1-15,0 1 16,0-1-16,0 1 16,0-1-1,0-25 1,0 25 31,0 80 62,0 26-93,0-26 15,0 80-31,-26-28 16,-1-78-1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11T17:02:26.028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fitToCurve" value="1"/>
    </inkml:brush>
  </inkml:definitions>
  <inkml:trace contextRef="#ctx0" brushRef="#br0">456 4027 0,'26'27'47,"1"-27"93,-1 0-108,-26-27-1,0 1-31,0-1 16,0 1-16,0-27 15,0 26-15,0 1 16,0-27-1,0 27-15,0-27 16,0 26-16,0 1 16,0-1-16,0-26 15,0 27-15,0-1 16,0-25-16,0 25 16,0-26-16,0 27 15,0-1 1,-26-26-16,-1-26 15,1 53-15,-1-54 16,-26-26-16,53 80 16,0-1-1,0 1-15,0-1 16,-26 1 0,26 0-1,-27-27-15,27 26 16,-53-79-16,53 80 15,-26-27-15,26 27 16,-27-54-16,27 54 16,-52-54-16,25 27 15,27 0-15,-26 27 16,26-53-16,-27 26 16,27 0-1,0 26 1,0 1-16,0-27 15,0 27 1,0-1 0,0 1-16,-53-27 15,53 26 1,0 1 15,0-1 16,0 1-31,0-27-1,0 26 1,-26 1 0,26-27 15,0 27-16,0-1 17,0 1-17,0-1 1,0 1-16,0-1 16,0 1-16,0-1 15,0 1 1,0-27-1,0 27 1,0-1 15,0 1-31,26-27 16,-26 0 0,0 26-16,27-26 15,-27 27 1,26-27-1,-26 27 1,27-27-16,-1 26 16,-26 1 15,0-1-31,0 1 16,27-1-16,-1 1 15,-26 0 1,0-1-16,0 1 15,26-27-15,-26 26 16,27 1 0,-27-1-16,0 1 15,0-1 1,26 1-16,-26-1 31,0 1-15,0 0-1,27 26-15,-27-53 47,26 0-15,-26 0 46,27 53 109,-1-27-77,1 27-79,-1-26-31,1 26 78,26 0-62,-27 0-1,0 0-15,27 0 16,-26 0-1,-1 0 1,1 0 0,-1 0-16,1 0 15,-1 0 17,1 0 30,-1 0-62,0 0 16,27 0-1,-26 0 1,-1 0-16,1 0 16,-1 0-16,1 0 15,26 0 1,-27 0-1,1 0-15,25 0 16,-25 0 62,-1 0-78,1 0 31,-1 0-15,1 0 31,-1 0 0,1 0 250,-1 0-204,1-27 236,-27-25-267,-27 52 63,1 0-109,-1 0-16,1 0 15,-1 0-15,-26 0 32,27 0 264,26 26-249,0 27-31,0-27 0,0 1-1,0 26-15,0-27 16,0 27-16,0 0 15,0-27-15,0 27 16,0-26-16,0-1 16,0 27-16,0 0 15,0-26-15,0-1 16,0 1-16,0 52 16,0-53-16,0 27 15,0-26-15,0-1 16,-27 54-16,27-54 15,0 27-15,0-27 16,0 1-16,0 26 31,0-27-15,0 1 15,0 26-31,0-27 31,0 1-31,0-1 32,0 0-32,0 54 15,0-54 1,0 1 0,0 26-1,0-27-15,0 1 16,0 25-1,0-25 17,0-1-32,0 27 15,0-26-15,0 26 16,0-27 0,0 1-1,0-1-15,0 1 16,0-1-1,0 0 1,0 27 0,0-26-1,0-1 1,0 1-16,0 26 16,0 0-1,0-27-15,0 0 16,27 27-16,-27-26 15,26-1-15,-26 54 16,27-54-16,-27 80 16,26-80-1,1 1-15,-1-1 16,-26 1-16,0-1 16,0 1-16,0 26 15,27 0-15,-27-27 16,0 27-16,53 0 15,-53-27-15,0 54 16,0-54 0,0 27-16,0-26 15,26-1-15,0 0 16,-26 1 0,0-1-16,27 27 31,-27-26-16,0-1 1,26 27 0,-26 0-1,0-27 1,0 1 0,0-1-1,0 1 1,0 52-16,0-52 15,0 26 1,0-27 31,0 1-31,0-1-1,0 0 1,0 1-1,0-1 17,0 1-32,0-1 31,0 1 0,0-1-31,0 1 78,-26-1-62,-1 1 0,27-1-1,-26 0 16,0-26 32,-1 27-32,1-27-15,-1 26-1,1-26-15,-54 0 16,54 0-16,-27 0 16,27 0 15,-1 0-15,-26 0-1,0 0-15,-26-53 16,79 27-16,-27 26 15,-26 0-15,27-26 79,0-27-79,26 26 15,0-52 1,-27-1-16,27 28 15,0 25-15,0-26 16,0 0-16,0-26 16,79-27-1,-52 53-15,-27 27 16,0-1-16,0 1 16,0-27-16,26 0 15,1 26-15,-27 1 16,0 0-1,26 26-15,-26-27 16,0-26-16,0 27 16,0-1-1,0 1 1,27-1-16,-1-26 16,1 53-16,-27-26 15,0-27-15,26 53 16,1-26-1,-1-27-15,1 53 16,-1 0 62,-26 132-47,0-26 1,0 158-17,0-52-15,-26-159 16,-1-27 0,27 1-16,0-1 0,-26-26 15,-1 80-15,27-54 47,-26-26-47,-1 27 78,27-54-47,0 1-15,53-80-16,79-53 16,-79 80-16,27-27 15,-27 27-15,-27 52 16,1 1-16,-1-1 16,0 1-1,-26 52 32,0 27-31,0-26-16,0 105 0,-52-53 15,52-52-15,-27 52 16,1 53 0,-1-79-1,-26-26-15,53-1 16,0 1-16,0-54 94,0-26-79,0 0-15,0 0 16,0 0-16,0 1 15,0-1-15,0 0 16,0 26 0,0 107 109,0-27-125,0-1 15,0-25-15,0-1 16,-26 1-16,26-1 16,0 1 15,-27-27-16,-26-80-15,53-105 16,-26 0-16,-53-133 16,26 133-16,-27-132 15,-26 26-15,106 79 16,0 27-16,0 53 16,0-1-16,0 54 15,0 52-15,0 80 110,0 0-95,-26 53 1,0 79-1,26 1-15,-53-107 16,26 27-16,27-80 16,-26 54-16,26-1 15,-27-53-15,27 1 16,0-80 46,0-79-46,0 52-16,80-52 16,-80 79-16,26-53 15,1 53-15,-27 0 16,52-26-16,-52 53 31,0 52 79,0 27-95,0 0 1,0 53-1,0 238 1,0-159-16,0-79 0,0-27 16,-26-26-16,26 26 15,0-52-15,-26 26 16,26-27-16,0-79 109,0 27-93,0-27-16,0 0 0,79-26 16,-53 26-16,1 26 15,-1 27 63,-26 106-78,0 26 16,0 1-16,0-54 16,0 27-16,0-53 15,0 0-15,0 26 16,-26-52-1,26-1 48,26-52-47,-26-1-16,0-79 15,0 0-15,0 1 16,0 52-16,27-133 15,-1 81-15,1-107 16,26 53-16,-27 80 16,-26-1-16,27 1 15,-1 26-15,27 0 16,-80 186 62,1-81-62,-27 107-1,-106 159 1,133-212 0,-1-54-16,-26-52 46,53-52-46,0-54 16,0-80-16,53 28 16,27 25-16,-80 28 15,26-28-15,27 27 16,-53 27-16,53-27 16,-26 53-16,-27 27 15,0-27-15,0 27 16,0-1-16,0 54 140,0-1-124,0 27-16,0-27 16,0 1-16,0-1 15,0-79 48,0 0-63,0-52 15,0 25-15,0-26 16,0 53-16,0 1 16,26 25-16,-26 1 15,-26 79 173,-1-27-173,1 0-15,26 27 0,-27-26 16,27-1-16,-53 27 16,27-26-16,-54-80 78,80 0-78,0-79 15,0 26-15,0 0 16,-26 53-16,26-53 16,0 80-16,0-27 15,0 26-15,0 1 16,-27 79 78,27-27-94,-52 27 15,-1 27-15,-27-28 16,54-25 0,26-1-16,0 1 46,0-54 158,0 1-189,0-1 1,0 107 93,0 26-93,-27 26-16,-26-53 15,27 54-15,-27 52 16,53-79-16,-53 79 16,27-106-16,26 27 15,-27 26-15,27-26 16,-26-53 0,-27 26-1,26-79 32,27-52-31,0-28-16,0 1 15,0-53-15,0 79 16,27-27-16,-1-26 16,-26 53-16,106-79 15,-106 79-15,0-53 16,0 80-16,0-27 15,0 27-15,27-1 16,-27 1-16,0-1 16,26 27-16,1 0 78,-1 27-47,-26 26-31,0 0 16,26 52-16,-26-25 15,0-1-15,0 53 16,0 27-16,0-27 16,0-26-1,0 0-15,0 53 16,0-80-16,0 1 0,0 25 15,-26-25 1,26-54-16,0 54 16,-26-54-16,52-26 93,0-26-77,1-54-16,-27 54 16,26-27-16,1 0 15,-1 27-15,-26-1 16,27 1-16,-27-1 16,26 27 93,-26 27-93,0 52-1,0 27 1,0 53-1,0-80 1,27-53 47,-27-79-48,26-79 1,-26 53-16,0-53 15,0-27-15,0 0 16,0-26-16,0 79 16,0-26-16,0-1 15,0 1-15,0 26 16,0-26-16,27 53 16,-27 26-16,0-27 15,0 54-15,-27 26 94,-26 26-94,27 54 16,26-54-16,-80 54 15,80-54-15,-26 0 16,-1-26 31,-25-26-16,52-53-31,0 26 16,0-53-16,-27 0 15,27 80-15,0-27 16,0 0-16,0 0 15,0 26 1,-26 54 140,26 26-140,0 79 0,-186 27-16,107-106 15,53 0-15,26-27 16,-27 1-16,1-27 78,26-27-78,-27-26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11T17:02:41.724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fitToCurve" value="1"/>
    </inkml:brush>
  </inkml:definitions>
  <inkml:trace contextRef="#ctx0" brushRef="#br0">170 0 0,'26'0'156,"1"0"-156,-1 0 15,27 0-15,0 0 16,0 0 15,-27 0-31,1 0 16,52 0 0,1 0-1,-54 0 1,0 0-16,1 0 15,-1 0 1,1 0-16,-1 27 63,1-27-32,-1 0 0,1 0 32,26 0 296,-27 0-359,1 0 47,-1 0 78,0 0-63,1 0-15,-1 26-31,-26 1-16,0 26 15,0 0 1,53 26 0,-53-53-16,0 1 15,0 26 1,0-27-16,0 1 16,27 26-16,-27 0 15,0-27 1,0 1-1,26-1-15,-26 0 32,0 1-17,0-1-15,0 1 32,0 26-17,0-27 16,0 1-15,0-1-16,0 1 16,0-1-1,0 27 1,0-27-16,0 1 16,0 26-1,0-27 16,0 1-15,0-1 15,0 1-15,0-1-16,0 27 31,0-27-15,-26 1-1,-1-1 1,27 1 0,0-1-1,0 1 1,0-1 0,0 1-16,0-1 15,0 27-15,0-27 16,0 1-1,0 26-15,0 0 16,0-27-16,0 1 16,0-1-1,0 1-15,0-1 16,0 1 0,0-1-16,0 0 31,0 1-16,0-1 1,0 1 0,0-1-1,0 1 1,0-1-16,0 27 31,0-26-15,0-1-1,0 27 17,0-27-17,0 27 1,0-26-16,0 26 16,0 0-16,0 0 15,0 26 1,0-53-16,0 27 15,0-26-15,0-1 16,0 27 0,0-26-1,-26-1 1,26 0 0,0 1-16,0-1 15,-53 27-15,53-26 16,0-1-1,0 27 17,0-26-32,0-1 31,0 27-31,0-27 16,0 1-1,0-1-15,0 1 16,0-1-16,0 27 15,0-26 1,0-1 0,0 1-1,-27-1-15,27 0 32,0 1 61,0-1-61,0 1-17,0-1 1,0 54 15,0-54-15,0 27-1,0-26 1,0-1 0,0 0-16,0 1 15,0-1 1,0-26-1,0 53 32,0-26-31,0-1 0,0 27-16,0-26 15,-26 25 1,26-25 62,-26-1-31,-1-26 62,1 0 32,-1 0-126,1 0 1,-1 0 0,1 0-1,-1 0 1,1 0 31,-1 27-32,1-1 79,-1-26-78,1 27-1,-27-1 1,27-26 0,-1 0 62,1 27-47,-54-27-15,54 26-16,-1-26 15,1 0 17,-27 0 77,27-26-93,-1-27-16,1 53 15,-1-27 1,27 1-16,-26 26 31,26-27 0,0 1-15,0-1 0,0 1-1,0-27-15,0 27 16,0-1-1,0 1 1,0-1-16,0 1 16,0-1-16,0 1 15,26-1-15,27 1 16,-53 0-16,27-1 16,-1-26 15,-26 27-31,27-1 15,-27 1-15,0-1 16,26 1-16,0-1 16,-26 1 15,0-1-31,53 1 16,-26 0-16,-27-1 15,0 1 1,0-1-1,0 1-15,0-1 16,0 1 0,0-1-1,0 1 1,0-1 0,0 1-1,0-27 1,0 27-16,0-1 15,0-26 1,0 27 0,0-1-1,0-26-15,0 27 32,0-1-32,0 1 15,0 0 1,-27-1-1,27-26 1,0 0 0,0 27-1,-26-1-15,26-26 16,0 27 0,0 0-16,0-27 31,0 26-16,0 1-15,-27-27 16,1 53-16,0-27 16,26 1-16,0-27 31,0 26-31,0 1 16,0 0-1,0-1-15,0-26 16,0 27-16,-27 26 15,-26-53-15,53 0 16,0 26 0,0 1-1,0 0 1,0-27 0,-26 0-16,26 0 31,-27 0-16,1-53 1,-1 106-16,1-79 16,-1-27-16,27 53 15,0 0 1,0 27-16,0-27 16,0 26-16,0 1 31,0-1-16,0 1 1,0-1-16,0 1 16,0-27 15,0 26-31,0 1 31,0 0-31,0-1 16,0 1-1,0-1 17,0 1-32,0-1 15,0 1 17,0-27-17,0 26 32,0-25-31,27 52-16,-1-27 15,-26 1-15,0-1 16,0 1-16,0-1 16,27 1 171,-27 79-156,0 53-31,0-54 16,0 1-16,0 53 16,0-79-16,0 52 15,0-26-15,0 0 16,0 0-16,0 53 15,0-53-15,0-1 16,0 1-16,0 27 16,0-1-16,0-52 15,0 25-15,0 1 16,0 0 0,0-26-16,0 52 15,0-52 1,0-1-16,0 27 15,0 0-15,0 0 16,0 53 0,0-80-16,0 53 15,0-26-15,0 27 32,0-54-32,0 27 15,0-26-15,0-1 16,0 27-1,0-27-15,-27 1 16,27-1-16,0 1 16,0-1-16,0 1 15,0-1-15,0 1 16,0-1 0,-26 53-1,-1-52 1,27 26-16,0-27 15,0 1 1,0 26 0,0-27-16,-26 1 15,26-1 1,0 1-16,0 25 16,0-25-16,0-1 15,-53 27-15,53-26 16,0-1-16,0 1 15,0 26 1,0-27 0,0 0-16,0 27 15,0-26-15,0-1 16,0 1-16,0-1 16,0 1-16,0-1 15,0 1-15,0-1 16,0 1-16,26-54 203,27 1-187,-53-1-16,53 27 15,-26-26 1,-1-1-16,27 1 15,-26 26 17,-1 0 15,1 0-16,-1 0-16,0 0 1,1 0 15,-1 0-15,27 0 62,-26 0-62,-1 0 15,159 0-31,-158 0 31,26 0-31,-27-53 16,1 26-1,-27 54 126,0 26-141,-27-27 16,1 1-16,-1-1 15,27 1 1,-53-27 78,53-80-79,0 54-15,0-80 16,-26 27-16,26-1 16,0 1-16,0-27 15,0 0-15,0 53 16,-27-106-16,27 80 15,0-27-15,0 53 16,0-26-16,0 26 16,0-26-16,0 26 15,0-27-15,0 1 16,-52 53-16,52-54 16,0 27-16,0 0 15,0 27-15,0-53 16,0 52-1,0 1-15,0-27 16,-27 0-16,27 26 16,-26-52-16,26 0 15,0 52 1,0-26-16,0 27 16,0-1-1,0-26 1,0 106 78,0 27-79,0 52 1,0 27-16,0-53 0,0 105 31,0-26-31,0-105 0,-53 26 0,26-1 16,1-25-16,26-27 15,-27 26-15,27-52 16,0 25-16,-53-25 16,80-133 109,-27 0-110,26-26-15,54-27 16,-80 80-16,79-53 15,-79 52-15,0 1 16,27-1-16,-1-25 16,0-1-16,-26 79 15,0-26-15,0 27 16,0 105 93,27 54-77,-27-1-17,0 185-15,0-131 0,0-107 16,0 106-16,0-53 15,0 1-15,0-1 0,0-26 16,0-80 0,0 27-16,0-26 15,53-27 48,-27-106-63,27 0 15,0-53-15,-26 80 16,-1-80-16,1-26 16,52 26-16,-26-26 15,-53 106-15,26-1 16,27 27-16,-53 0 16,0 1-1,0 25 16,-26 54 79,-80 25-95,106 28 1,-132 264-16,105-238 31,1 26-31,-1-79 0,1-53 63,26-53-63,0-79 15,0 26-15,0 26 16,-27-105-16,27 79 16,0-26-16,27 26 15,-27-26-15,0 105 16,26-78-16,-26 52 16,0 26-16,0 1 15,27-1-15,-27 1 31,0 52 126,0 1-157,0 52 31,0-52-31,0 26 0,0-27 0,-27 0 16,-26-26 30,27-26-30,26-159 0,0 53-16,0-80 15,0 106-15,0-26 16,0-53-16,0 132 16,0-53-16,53 26 15,-53 54-15,0 52 110,0 54-95,0-54-15,-53 80 16,26-27-16,1 1 15,-1 26-15,27-53 16,-79 52-16,79-78 16,-26 26-16,52-106 156,-26 26-156,0 1 16,0-1-1,0-25-15,0 25 16,0 1-16,0-27 15,0 26-15,0 54 125,0 52-125,0-52 16,-26 25-16,-1 1 16,27 27-1,-26-54 63,-27-26-46,53-26-17,0-54 1,0-52 0,0-27-16,0 80 15,0 26-15,0 27 16,26-1-16,1-26 15,-27 27 1,0-1-16,26 27 63,-26 27-63,0-1 15,0 1-15,0-1 16,0 27-1,0-26 1,0 25-16,0-25 16,0-1-16,0 1 15,0-1-15,0 1 16,0-1-16,0-52 94,0-54-94,0 27 15,27-52-15,-1 52 16,-26 0 0,0 26-1,27 27 95,-27 27-95,0-1 1,79 80 15,-53-53-15,54 26 62,-54-79-63,1 27-15,-1 26 16,1-53-16,-1 53 16,-26-27-1,27 1 1,-27 25 0,0-25-16,0-1 15,0 27 1,0 0-16,-27 53 15,1-79-15,26 25 16,0-25 0,0-54 31,0-131-47,0 25 15,0-52-15,0 0 16,0 79-16,0 53 15,0-26-15,0 52 16,-27 54 47,1 52-63,-1 27 15,27-79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11T17:02:41.786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11T17:02:47.889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fitToCurve" value="1"/>
    </inkml:brush>
  </inkml:definitions>
  <inkml:trace contextRef="#ctx0" brushRef="#br0">0 123 0,'52'0'250,"1"-27"-234,27 1-16,-54 26 15,1-27 1,-1 27-16,1 0 15,-1-26-15,27 26 16,-27 0-16,54 0 16,-54 0-16,1 0 15,26 0 17,0 0-17,-27 0 1,0 0-16,1 0 15,-1 0 32,1 0-31,26 0 15,0 0-15,-27 0-1,1 0 17,25 0-32,-25 26 422,-27 27-407,0 0 1,0-27-16,0 27 15,0 27-15,0-54 16,0 1 0,0 26-16,26 0 15,-26 26 1,27-53-16,-27 27 16,0-26-1,0-1 1,0 27-1,0-26-15,0-1 16,0 0-16,0 1 16,0-1-1,26 54 1,-26-54 0,27-26 15,-27 27-16,0-1 1,0 1-16,0-1 16,0 1-16,0-1 15,0 27-15,0-27 16,0 1 0,0-1-1,0 1 48,0-1-48,0 1-15,0 52 16,0-53 15,0 1-31,0-1 16,0 1-16,0-1 15,0 1-15,0 26 16,0-27-16,0 27 16,0-26-16,0-1 15,0 53-15,0-52 16,0 26 0,0-27-16,0 27 31,0-26-31,0-1 15,0 0 1,0 1 0,0-1-16,-27 27 15,1-53 1,26 27 0,0-1-1,0 1 1,0 26-1,0-27 1,0 1-16,0-1 16,0 0-16,0 1 15,0 26-15,0 0 16,0 0 0,-53 0-1,53 26 1,-27-53-16,27 54 15,-52-54 1,25 1 0,27-1-1,0 1-15,0-1 16,-26 27-16,26-27 16,-27 1-1,27 26 1,-53 0-16,53-27 31,0 1-15,-26-1-16,26 27 47,0-27-47,0 1 15,0 52 1,-27-52-1,27-1 1,0 27 0,0-26-16,-53 26 15,53-27-15,0 0 16,-26 54 0,26-54 62,0 27-47,0-26-15,0-1-1,0 1 1,0-1-1,0 0-15,0 1 16,0-1 0,0 1 15,0-1 31,26-26 157,1 0-172,-1 0-31,27 0 15,0 0 0,-26 0-15,-1 0 15,27 0-31,-27 0 31,1 0-15,-27 27 15,26-27-15,-52 0 312,-27 0-328,-26 0 16,-1 0-1,1 0 1,52 0-16,-52 0 15,-27 0-15,53 0 16,0 0-16,-52 0 16,78 0-1,-26 0-15,53 0 16,-26 0 109,-1 0-94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11T17:02:56.687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fitToCurve" value="1"/>
    </inkml:brush>
  </inkml:definitions>
  <inkml:trace contextRef="#ctx0" brushRef="#br0">56 4314 0,'-26'-26'15,"-1"26"1,27-27 15,0 1-15,0-1 31,0 1-16,0 0 0,0-1-15,0 1-1,0-1 1,27 1 0,-27-1 15,0 1-16,0-1 17,0 1-32,0-1 15,0 1 1,0 0-16,26-27 16,-26 26-1,0 1 1,0-1-16,27-26 15,-1 27-15,1-27 32,-1 0-17,-26 0 1,53 0 0,-53 27 124,0-1-124,0 1 15,0-1 0,0 1-31,0-1 32,0 1-1,0-27 0,0 27-31,0-1 31,0 1-15,0-1-16,0-26 16,0 27-1,0-27-15,0 26 31,0 1-31,0-27 16,0 27 0,0-1-1,0 1 1,0-1 31,0-26-32,0 27 32,0-1 0,0-25-47,0 25 16,0 1-1,0-1-15,-26-26 16,26 0 0,0 27-1,0-1 1,0-52 0,0 53-16,0-27 15,0 0-15,0-27 16,0 54-16,0-27 15,0 27-15,0-1 16,0 1-16,0-27 16,0 26-16,0-26 15,0 0 1,0 0 15,0 1-15,0-1-1,0 26-15,0 1 16,0-27 0,0 0-16,0-26 15,0 52-15,0-52 16,0-27-16,0 53 16,0-26-16,0-27 15,0 53-15,0-27 16,0 28-16,0-1 15,0-53-15,0 79 16,0 1-16,0-27 16,0 26 62,0 1-16,0 0 110,0-1-125,0 1-31,0-1-1,0 1 48,26-27-32,-26 26-15,26 27 327,1-26-327,-27-1 31,26 27-47,1 0 16,-1 0-1,1 0 16,-1 0-31,-26-26 16,27 26 0,26-26-1,0-1 1,-1 27 0,-25 0 62,-1 0-63,1 0 1,-1-26 0,1 26 15,26 0 16,-27 0-47,1 0 15,25 0 1,-25 26 0,-1 1 46,1-27-31,-27 26 1,0 0-1,0 1-31,0-1 15,0 1-15,0-1 16,0 54 0,0-54-1,0 1-15,0 25 16,0-25-16,0-1 16,0 1-1,0 26 1,0-27-16,0 1 15,0-1-15,26 27 16,-26-26-16,0-1 16,0 27-16,0 0 15,0-27 1,0 27-16,27-53 16,-27 27-16,0 26 15,0-27 1,0 0-1,0 1-15,0-1 16,0 1-16,26-1 16,1 27-16,-27-26 15,26 26 17,-26-27-32,0 53 31,0-52-16,0-1-15,0 27 16,0-26-16,0 52 16,0-26-1,0 0-15,0 0 16,0 26-16,0-52 16,0 52-16,0-52 15,0 52 1,0-53-1,0 27 1,0-26 0,0-1-1,0 1-15,0-1 32,0 1-32,0 52 31,0-26-16,0-27 1,0 1-16,-26 52 31,26-52-15,0-1 0,0 1-1,0-1 1,0 0-16,0 27 31,0-26-15,0-1-1,0 1 1,0-1 0,0 1-16,0-1 15,0 1 1,0-1-16,0 0 15,0 27 1,0-26 0,0-1-1,0 1-15,-27-1 16,-52 1-16,79-1 16,0 1-1,0 26-15,-53-1 16,53-25 15,0-1-15,0 1-1,0-1 1,0 1 0,0-1 15,0 27-16,0-26 17,0-1-17,0 0 1,0 1-16,0-1 16,0 27-1,0-26 1,0-1 31,0 54-16,26-54 16,1 1 62,-1-1 16,1-26-109,26 0 15,-53-53 16,0 27 78,-80 26-47,80-27-47,-26-52-31,26 52 16,-27-79-16,27 80 16,-26-80-16,-1 27 15,27-27-15,0 80 16,0-80-16,0 0 15,0 53-15,0 0 16,-26 0-16,26 27 16,0-1-16,0-26 15,0 27 32,-26 26 0,-54 79-31,27 80-16,-53-53 15,80-27-15,26 1 16,-53 25-16,27-25 16,26-54-16,-27 54 15,1-28-15,-1-25 16,1-1-1,26 1 17,0-107 77,0 28-93,0-134 15,26 28-15,80-1-16,-106 106 0,53 0 15,-53 106 95,0 79-95,0-52-15,0 52 16,0 0-16,-53-52 15,27-1-15,-27 0 16,26-52 0,1-27 124,26-27-124,0-52 0,53-80-1,26-26-15,-26 132 16,-53-26-16,53 26 15,-27 53-15,-26 53 63,0 79-47,-53-26-16,53 0 15,-26-80-15,-80 133 16,106-80-16,-26-26 15,26 0 1,-27-26 15,27-54 47,0-79-62,27 80 0,26-80-16,-27 0 15,27-53-15,26 1 16,1-28-16,-27 81 16,26-54-16,27 0 15,-80 27-15,54 26 16,-54-53-16,1 80 15,78-53-15,-105 79 16,0 26-16,0 1 16,0-27-16,-26 159 140,26-1-124,-26 1 0,26-26-16,-53-27 0,26-1 15,1 28-15,-1-27 16,1-53-16,-1 26 15,27 1-15,-26-27 47,26-80-31,0-26 0,0 27-16,0-53 15,0 0-15,0-27 16,0 26-16,0-78 15,26 52-15,-26 80 16,27-1-16,-1-26 16,-26 54-16,27 25 15,-27 54 79,-53 52-78,26 27 15,-79 238-31,80-265 31,0 133-31,-1-186 0,27 54 0,-26-27 16,-1-1-16,1-52 31,26-105 16,26-28-47,-26 54 16,27 0-16,26-54 15,-53 27-15,52 1 16,-25 78-16,-1-52 15,-26 52-15,0-26 16,0 27-16,27-1 16,-27 80 62,-53 53-63,26 0-15,1 26 16,0 1-16,-80 25 16,53 28-16,26-28 15,1-52-15,-27 0 16,27-53-16,-27 0 16,53-27-16,0 1 15,0-80 48,0-132-63,0-1 15,0 54-15,0-106 16,0 106-16,0-53 16,26 79-1,-26-27-15,53 28 0,-27 78 16,-26-26-16,27 27 15,-27-1 32,-27 27-15,1 27-32,26-1 15,0 27-15,0 0 16,-53 79-16,27-105 15,-1 79-15,1-1 16,-27 1-16,53 0 16,-53-27-16,26-26 15,-26 27-15,53-27 16,-52 26-16,52-158 62,26-80-46,27 0-16,-27-52 16,107 52-16,-107-26 15,1 132-15,-27-53 16,53 26-16,-53 54 16,0 52 109,0 27-110,0 0 16,0 132-15,-27-105-16,27-54 16,-26 1-16,26-133 62,0 0-62,0-26 16,0 0-16,0 52 15,0 27-15,53-79 16,-53 105 0,0 1 15,0 79 0,0 53-15,0 0-16,-27-1 15,-26 28-15,53-54 16,0 53-16,-26-26 16,-1 0-16,27-27 15,0 1-15,-26-1 16,26-52-16,0 26 16,0-27-1,0 0 1,0 1-16,0-1 15,0 54-15,0-54 16,0 27-16,0 0 16,0 0-16,0 26 15,0-52-15,0 79 16,0-27-16,0-53 16,0 1-16,0 52 15,0-52-15,0 26 16,0-27-16,0 27 15,0-26-15,0 25 16,0-25-16,0 26 16,0 26-16,0-26 15,0 53 1,0-53 0,0 0-16,0 0 15,0 0-15,-27 52 16,1-78-16,26-1 15,0 1 1,-27-1-16,27 1 109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11T17:03:01.887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fitToCurve" value="1"/>
    </inkml:brush>
  </inkml:definitions>
  <inkml:trace contextRef="#ctx0" brushRef="#br0">0 3889 0,'27'0'63,"-1"27"-16,1-27-32,-1 0 1,54 26 0,-27 27-16,-27-53 0,0 27 0,54-1 15,-27 27-15,0-53 32,-27 26-32,1-26 62,25 0-46,-52 27-1,27-27 1,-1 0 31,1 0 0,-1 0-16,1 0-15,26 0-1,-27 0 1,1 0-1,-1 0-15,1-27 16,-1 27-16,0 0 31,1 0-31,-1-26 16,1-1 31,-27 1-32,26 26 32,1-26-31,-27-1 156,0-26-141,0 27-31,0-1 16,0-26-1,0 27-15,0-1 16,0 1-16,0-1 16,0 1-1,0-27-15,0 27 16,0-1-16,0-26 15,0 27 1,0-1-16,0-26 31,0 27 1,0-53 14,0 52-30,0 1 15,0-54-31,0 27 16,0 27 46,53-27-62,-53 27 0,0-1 16,0 1-16,0-1 16,0 1-1,0-1-15,0-26 16,0 27 0,0-1-1,0 1-15,26 0 16,-26-1-1,0-26-15,0 27 16,0-1 0,0 1-16,27-27 15,-27 26-15,0-52 16,26 79 0,0-79-16,-26 52 15,0 1 1,0-27-1,0 26 79,0 1-78,0-1-1,0 1 1,0 0 0,0-27-1,0 26 1,0 1 0,0-1-1,0 1-15,0-1 16,0 1-1,-26-1 1,26 1-16,0-1 16,0-25-16,0 25 15,-26 1 1,26-27 0,0 26-1,0 1-15,0-1 16,0 1-1,0-1-15,0-25 32,0 25-17,0 1 17,0-27-32,0 26 15,0 1 16,-27-54-15,27 1 0,0 26-16,0 0 15,-26-26 1,-1 52-16,27 1 16,0-1-16,0-25 15,0 25 1,0 1-1,0-27 1,0 26 31,-26-26 0,26 27-32,0-1 1,0-26 15,0 27-15,0 0 15,0-27-15,0 26-1,-27-26 1,27 27 0,0-1-1,0 1 1,0-1 31,0 1-32,0 0 1,0-27 0,27 0-1,-1 0 1,-26 26 125,0 27 15,0-26-78,-26 26-62,-27 0 30,26 0-30,1 0 140,-1 0-140,1 0 0,0 0 30,-1 0-14,1 0-32,-1 0 47,1 0-32,-27 0 32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1021" units="cm"/>
          <inkml:channel name="Y" type="integer" max="6157" units="cm"/>
          <inkml:channel name="T" type="integer" max="2.14748E9" units="dev"/>
        </inkml:traceFormat>
        <inkml:channelProperties>
          <inkml:channelProperty channel="X" name="resolution" value="231.04822" units="1/cm"/>
          <inkml:channelProperty channel="Y" name="resolution" value="230.16823" units="1/cm"/>
          <inkml:channelProperty channel="T" name="resolution" value="1" units="1/dev"/>
        </inkml:channelProperties>
      </inkml:inkSource>
      <inkml:timestamp xml:id="ts0" timeString="2020-04-11T16:26:07.844"/>
    </inkml:context>
    <inkml:brush xml:id="br0">
      <inkml:brushProperty name="width" value="0.08819" units="cm"/>
      <inkml:brushProperty name="height" value="0.35278" units="cm"/>
      <inkml:brushProperty name="color" value="#C00000"/>
      <inkml:brushProperty name="tip" value="rectangle"/>
      <inkml:brushProperty name="rasterOp" value="maskPen"/>
    </inkml:brush>
    <inkml:context xml:id="ctx1">
      <inkml:inkSource xml:id="inkSrc6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1" timeString="2020-04-11T16:26:07.844"/>
    </inkml:context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002060"/>
    </inkml:brush>
  </inkml:definitions>
  <iact:action type="add" startTime="382752">
    <iact:property name="dataType"/>
    <iact:actionData xml:id="d0">
      <inkml:trace xmlns:inkml="http://www.w3.org/2003/InkML" xml:id="stk0" contextRef="#ctx0" brushRef="#br0">1603 16477 0,'0'0'0,"0"0"0,0 0 0,0 0 0,0 0 0,0 0 0,0 0 0,0 0 0,0 0 0,0 0 0,0 0 0,0 0 0,0 0 0,0 0 0,0 0 0,0 0 0,0 0 0,0 0 0,0 0 0,0 0 0,0 0 0,0 0 0,0 0 0,0 0 0,0 0 0,0 0 0</inkml:trace>
    </iact:actionData>
  </iact:action>
  <iact:action type="add" startTime="382752">
    <iact:property name="dataType"/>
    <iact:actionData xml:id="d1">
      <inkml:trace xmlns:inkml="http://www.w3.org/2003/InkML" xml:id="stk1" contextRef="#ctx0" brushRef="#br0">1652 16477 0,'0'0'0,"0"0"0,0 0 0,0 0 0,0 0 0,0 0 0,0 0 0,0 0 0,0 0 0,0 0 0,0 0 0,0 0 0,0 0 0,0 0 0,0 0 0,0 0 0,0 0 0,0 0 0</inkml:trace>
    </iact:actionData>
  </iact:action>
  <iact:action type="add" startTime="382752">
    <iact:property name="dataType"/>
    <iact:actionData xml:id="d2">
      <inkml:trace xmlns:inkml="http://www.w3.org/2003/InkML" xml:id="stk2" contextRef="#ctx0" brushRef="#br0">1130 16597 0,'0'0'0,"0"0"0,0 0 0,0 0 0,0 0 0,0 0 0,0 0 0,0 0 0,0 0 0,0 0 0,0 0 0,0 0 0,0 0 0,0 0 0,0 0 0,0 0 0,0 0 0,0 0 0,0 0 0,0 0 0,0 0 0,214-140 0,-165 140 0,-28 0 0,-21 0 0,24 0 0,22 0 0,-22 0 0,1 0 0,0-25 0,20 25 0,-20 0 0,-25 0 0,0 0 0</inkml:trace>
    </iact:actionData>
  </iact:action>
  <iact:action type="add" startTime="382752">
    <iact:property name="dataType"/>
    <iact:actionData xml:id="d3">
      <inkml:trace xmlns:inkml="http://www.w3.org/2003/InkML" xml:id="stk3" contextRef="#ctx0" brushRef="#br0">1603 16502 0,'0'0'0,"0"0"0,0 0 0,0 0 0,0 0 0,0 0 0,0 0 0,0 0 0,0 0 0,0 0 0,0 0 0,0 0 0,0 0 0,0 0 0,0 0 0,0 0 0,0 0 0,0 0 0,0 0 0,0 0 0</inkml:trace>
    </iact:actionData>
  </iact:action>
  <iact:action type="add" startTime="382752">
    <iact:property name="dataType"/>
    <iact:actionData xml:id="d4">
      <inkml:trace xmlns:inkml="http://www.w3.org/2003/InkML" xml:id="stk4" contextRef="#ctx0" brushRef="#br0">2195 16407 0,'0'0'0</inkml:trace>
    </iact:actionData>
  </iact:action>
  <iact:action type="add" startTime="382752">
    <iact:property name="dataType"/>
    <iact:actionData xml:id="d5">
      <inkml:trace xmlns:inkml="http://www.w3.org/2003/InkML" xml:id="stk5" contextRef="#ctx0" brushRef="#br0">1109 8573 0,'0'0'0,"0"0"0,0 0 0,0 0 0,0 0 0,0 0 0,0 0 0,0 0 0,0 0 0,0 0 0,0 0 0,0 0 0,0 0 0,0 0 0,0 0 0,0 0 0,0 0 0,0 0 0,0 0 0,0 0 0,0 0 0,0 0 0,0 0 0,0 0 0,0 0 0,0 0 0,235-25 0,-211 25 0,1 0 0,20 0 0,-20-25 0,-4 25 0,3 0 0,1 0 0,-25 0 0,0 0 0,49 0 0,-49 0 0,0 0 0,0 0 0,21-21 0,-21 21 0,25 0 0,-25 0 0,0 0 0,0 0 0,-25 0 0,25 0 0,0 0 0,0 0 0,-165 21 0,120-21 0,20 0 0,1 0 0,-1 0 0,0 0 0,25 0 0,-20 0 0,20 0 0,-25 0 0,25 0 0,0 0 0,-24 0 0,24 0 0,24 0 0,-24 0 0,25 0 0,139-21 0,-139 21 0,-4-25 0,-21 25 0,24 0 0,1 0 0,0 25 0,-25-25 0,0 0 0,45 0 0,-45 0 0,0 0 0,0 0 0</inkml:trace>
    </iact:actionData>
  </iact:action>
  <iact:action type="add" startTime="442449">
    <iact:property name="dataType"/>
    <iact:actionData xml:id="d6">
      <inkml:trace xmlns:inkml="http://www.w3.org/2003/InkML" xml:id="stk6" contextRef="#ctx1" brushRef="#br1">12889 7436 0,'0'-24'63,"95"-23"49</inkml:trace>
    </iact:actionData>
  </iact:action>
  <iact:action type="add" startTime="442872">
    <iact:property name="dataType"/>
    <iact:actionData xml:id="d7">
      <inkml:trace xmlns:inkml="http://www.w3.org/2003/InkML" xml:id="stk7" contextRef="#ctx1" brushRef="#br1">13031 7318 0,'0'70'104,"0"-46"-85,0 0-4,0-1 0</inkml:trace>
    </iact:actionData>
  </iact:action>
  <iact:action type="add" startTime="445362">
    <iact:property name="dataType"/>
    <iact:actionData xml:id="d8">
      <inkml:trace xmlns:inkml="http://www.w3.org/2003/InkML" xml:id="stk8" contextRef="#ctx1" brushRef="#br1">14825 7412 0,'-24'-24'298,"1"24"-283,-1 0 1,24 119 0,0-1 2,0-48-3,0-46 66,24-48-67,-1-23-9,-23 0 13,24 47 0,0-94-15,-1 94 11,-23-48 2,24 1 3,-1 47-7,-23-47 5,48 0 2,-1-24-5,-24 47 103,-23 48-84,0 23-29,0-23 27,-23-24 33</inkml:trace>
    </iact:actionData>
  </iact:action>
  <iact:action type="add" startTime="462126">
    <iact:property name="dataType"/>
    <iact:actionData xml:id="d9">
      <inkml:trace xmlns:inkml="http://www.w3.org/2003/InkML" xml:id="stk9" contextRef="#ctx1" brushRef="#br1">17776 6869 0,'23'71'8,"-23"-47"15,0-1-20,24 24 14</inkml:trace>
    </iact:actionData>
  </iact:action>
  <iact:action type="add" startTime="463550">
    <iact:property name="dataType"/>
    <iact:actionData xml:id="d10">
      <inkml:trace xmlns:inkml="http://www.w3.org/2003/InkML" xml:id="stk10" contextRef="#ctx1" brushRef="#br1">19263 7082 0,'23'47'11,"-23"24"5,24-24 0,-24-71 156,0 1-164,0-1 9,0 0 0,24 1 17,-1-1 221</inkml:trace>
    </iact:actionData>
  </iact:action>
  <iact:action type="add" startTime="486460">
    <iact:property name="dataType"/>
    <iact:actionData xml:id="d11">
      <inkml:trace xmlns:inkml="http://www.w3.org/2003/InkML" xml:id="stk11" contextRef="#ctx1" brushRef="#br2">1275 7270 0,'24'0'16,"-24"24"353,47 23-357,-47-23 433,0-1-433,71 1 0,0 0 2,-48-1 3,48 1 1,-47 23 59,-48-23-50,-23-24-24,23 0 8,-47 0 5,24 0 3,24 0 98,23-24-29,23 1-79,72 23 7,46 0 2,-70 0-17</inkml:trace>
    </iact:actionData>
  </iact:action>
  <iact:action type="add" startTime="497082">
    <iact:property name="dataType"/>
    <iact:actionData xml:id="d12">
      <inkml:trace xmlns:inkml="http://www.w3.org/2003/InkML" xml:id="stk12" contextRef="#ctx1" brushRef="#br2">7578 8569 0,'0'-24'63,"23"24"251,-23-23-308,48-48 6,-25-24 3,-23-23 2,24 24 2,-24-1-5,0 72 3,0 46 59,-24 25-70,-23-1 10,47-24-8,-24 1 4,24 0 18</inkml:trace>
    </iact:actionData>
  </iact:action>
  <iact:action type="add" startTime="498332">
    <iact:property name="dataType"/>
    <iact:actionData xml:id="d13">
      <inkml:trace xmlns:inkml="http://www.w3.org/2003/InkML" xml:id="stk13" contextRef="#ctx1" brushRef="#br2">7436 7837 0,'0'0'3,"24"0"4,-1 0 10,1-47 1,0 47-3,-1 0 108,-23 23-112,0 1 3,0 0 3,0-1 61,0 48 66,0-47-137,0 70 0,0 0 10,0 25-1,0-96-1,0 24 1,0-94 32,0 24-27,0-48-7,47-47 3,-23 94 1</inkml:trace>
    </iact:actionData>
  </iact:action>
  <iact:action type="add" startTime="509024">
    <iact:property name="dataType"/>
    <iact:actionData xml:id="d14">
      <inkml:trace xmlns:inkml="http://www.w3.org/2003/InkML" xml:id="stk14" contextRef="#ctx1" brushRef="#br2">7649 16548 0,'23'0'145,"25"0"-123,93 0-19,1 0 13,-71 0-1,23 0 0,-47 0 2</inkml:trace>
    </iact:actionData>
  </iact:action>
  <iact:action type="add" startTime="511968">
    <iact:property name="dataType"/>
    <iact:actionData xml:id="d15">
      <inkml:trace xmlns:inkml="http://www.w3.org/2003/InkML" xml:id="stk15" contextRef="#ctx1" brushRef="#br2">7483 16028 0,'24'0'42,"70"0"-37,1 0 7,188 0 3,-165 24 2,71-1 1,-71 25-3,-23-25 2,-25-23 1,-46 0-5,-24 24 142,-24-1-143,-23 1 6,24 0-3,46-24 84,24 0-81,-23 0 0,70 0-3,24-24 2,-23 24 1,-24 0-3</inkml:trace>
    </iact:actionData>
  </iact:action>
  <iact:action type="add" startTime="541652">
    <iact:property name="dataType"/>
    <iact:actionData xml:id="d16">
      <inkml:trace xmlns:inkml="http://www.w3.org/2003/InkML" xml:id="stk16" contextRef="#ctx1" brushRef="#br3">8262 9159 0,'-23'0'330,"-48"0"-322,47 0-3,1 0 25,-24 0-15,23 0 64,-47 47-75,24-47 16,-47 24-4,23-24 0,24 0-1,-1 0 2,96 0 22,-1 0-28,0-24 7,24-23-3,-24 0 2,24-1 1,-48 48-3,1-23 51,23 23-42,-23 0 3,-1 0-9,-23 23 96,0 1-98,0 0 4,-47-24-3,24 23-15,-1-23 13</inkml:trace>
    </iact:actionData>
  </iact:action>
  <iact:action type="add" startTime="554025">
    <iact:property name="dataType"/>
    <iact:actionData xml:id="d17">
      <inkml:trace xmlns:inkml="http://www.w3.org/2003/InkML" xml:id="stk17" contextRef="#ctx1" brushRef="#br3">22332 9064 0,'23'-23'68,"1"-1"-54,23-47 2,47 1 1,-46-1 0,-1 24 1,-24-1-3,25 25 2,-25-24-14,1 47 12,23-24 0,24-23 4,-47 23 16,23 1-22,-24 23 3,1 0 1,0 0 18,-1 0-3,1 0-14,-1 0-1,1 0-15,0 0 13,-1 0 16,24 23-14,-23 1-1,0-24 6,-1 47 8,24 0-15,-23 0 2,47 48 1,-71-48-2,23 24 0,-23-48-8,24 48 4,-24-47 70,47 23-51,-47-23-14,0-1 0,0 1-1,0 0 1,0-1 0,0 24-1,0-23 1,0 0 21,0-1-10,0 1-16,-47 23 26,23 0-21,1-47 0,-1 24 1,1-1-3,-1-23 2,0 0 48,-46 24-39,46 0-11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11T17:24:19.3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29962">
    <iact:property name="dataType"/>
    <iact:actionData xml:id="d0">
      <inkml:trace xmlns:inkml="http://www.w3.org/2003/InkML" xml:id="stk0" contextRef="#ctx0" brushRef="#br0">18814 10929 0,'-23'0'131,"-1"-70"-126,24 46 8,-24-47 4,-23 0-2,24 24 4,23 0-7,-24 47 5,0-24 17,1 24-31,-1 0 13,1 0 0,-119 24-2,-47 70 3,142-70 1,23 0-1,48-24 101,0 0-102,23 0-2,24 0 3,-24 0 2,0 0 48,-23 0-53,-1 0 5,72 0-4,282 0-12,-93 0 13,-72 0 0,-23 0-2,-142 0 4,-23 0 27,-24 23-7,-47 1 72,23-24-101,-47 0-6,-23 0 11,-48 0 2,24 0 0,-71 0 5,0 0-10,118 0 7</inkml:trace>
    </iact:actionData>
  </iact:action>
  <iact:action type="add" startTime="535314">
    <iact:property name="dataType"/>
    <iact:actionData xml:id="d1">
      <inkml:trace xmlns:inkml="http://www.w3.org/2003/InkML" xml:id="stk1" contextRef="#ctx0" brushRef="#br0">24078 3541 0,'0'23'250,"-94"48"-239,23-47-8,48-24 13,-25 23 0,1 1-2,24 0 87,-1-1-85,-23 1 3,0 47-4,-48-24-13,142-47 121,-23 0-113,47 0 4,0-47 3,70-24-11,-117 71 7,70-71 2,-47 71 1,-23 0 3,0 0 30,-1 0 16,1 0-57,-1 0 1,1 24 10,-24-1-5,47 1 3,-47 23 1,24-47-3,-24 47 2,0-23 1,0-1-2,0 25 0,0-25 2,-24-23 14,-23 0-13,0 0-5,-71 0 3,23-47 2,25 0-4,-119-71 1,24 71 3,-24-48-4,118 72 1,94 23 73,1 0-78,94 70 8,-71-70-5,213 95-11,-95-72 14,-118-23 0,1 0-1,-25 0 31,1 24 42,-24 0-60,0-1-11</inkml:trace>
    </iact:actionData>
  </iact:action>
  <iact:action type="add" startTime="550760">
    <iact:property name="dataType"/>
    <iact:actionData xml:id="d2">
      <inkml:trace xmlns:inkml="http://www.w3.org/2003/InkML" xml:id="stk2" contextRef="#ctx0" brushRef="#br0">19475 17043 0,'0'0'2,"-23"-23"10,-1 23 24,-23-24-33,23 24 11,1-24 19,-1 24-19,-47-47 3,71 24 2,-23-1-5,-1 0 13,-23-23-3,47-24-22,-24 24 15,24 24-1,-23-72-1,-48 24 1,47 24 3,1 0-3,-1 23-1,0-23 4,24-95-5,0 119 3,0-1 2,0-23-5,0 23 3,0-23 2,0 0-5,0-24 3,0-23 2,0-1-3,0-23-1,24 0 4,118-118-5,-142 142 3,94-71 2,-70 70-4,-1-94 1,48 0 2,-24 48-3,48-119 2,23 48 1,-47 46-1,47 1-2,-71 94 3,189-70-3,-142 70 2,71 47 2,-94 24-5,47-47 3,71 24 2,24-1-5,70 0 3,-47-46 1,-94 70-3,46-24 2,-93 24 2,165 0-4,-95 0 1,283 0 3,-141 94-5,71 48 3,-71-24 2,-95-47-5,-47-24 3,-70-23 2,-24-24-5,-48 23 3,48 1 1,24-1-3,-25 1 2,96 70 2,-72 1-5,24-1 3,0 1 1,0 23-3,-23 0 2,-72-47 1,24-24-3,-47 0 5,0 47-1,0-70-7,-23 71 7,23-48-3,0 71-2,-47 71 5,-24-48-1,0-70-2,24 23 0,-1 1 2,-22-48-2,22-23 0,-70 23 3,48 0-4,-1-23 0,-165 47 3,70-1-1,48-22-3,95-25 5,-24 1-5,23-24 3,24 23 1,-47 1-3,0 23 2,-24-23 2,-24 23-5,-117 24 3,23 0 2,-94-1-3,141-22-1,-306 46 4,188-47-5,48-23 3,23 0 2,23-1-4,-93 1 1,-1-1 4,48 48-6,94-71 3,-48 0 1,48 0-3,24 24 1,-142-1 3,94 25-4,71-25 1,1-23 3,22 0-4,1 24 2,0-24 1,-24 0-3,0 0 2,48 0 1,-72 0-3,48 47 115,23-47-113,1 0 127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9CE517D-0EDE-42C5-88CD-B97D98F15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890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DE4BCB-F649-496C-9656-C2AF49ED1F17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0BDE8-634A-4576-92F6-F1B789B9FA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515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86DB4-B661-46A8-BED9-F1FE67ECB6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559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8266C-FCE7-43BA-AB87-DC27E1F031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16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8DD2B-1448-4CD7-85BD-BA2C4F9ED9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374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D7790-3815-4D86-B573-84560185EE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198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321EE-54CA-45ED-AA74-D914C9AFEC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81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081F5-A134-4FD4-820A-234FED59D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535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69BF7-1D21-4939-909E-2B6C8C7C6D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388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E3018-3FB9-4D42-A397-9587F5184B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334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71FC1-24C5-478C-883A-B7EF1AA3E1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751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27B84-C6D0-4C39-942C-E34F3D03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561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AD854-218A-4ABB-9C51-5433AE2306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476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446E3-48E6-45D5-944F-4A44711B30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6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ABC5BA72-4300-4114-AA04-8EB6A84A5B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oleObject" Target="../embeddings/oleObject7.bin"/><Relationship Id="rId3" Type="http://schemas.openxmlformats.org/officeDocument/2006/relationships/audio" Target="../media/media11.m4a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0.wmf"/><Relationship Id="rId17" Type="http://schemas.openxmlformats.org/officeDocument/2006/relationships/image" Target="../media/image1.png"/><Relationship Id="rId2" Type="http://schemas.microsoft.com/office/2007/relationships/media" Target="../media/media11.m4a"/><Relationship Id="rId16" Type="http://schemas.openxmlformats.org/officeDocument/2006/relationships/image" Target="../media/image22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microsoft.com/office/2011/relationships/inkAction" Target="../ink/inkAction2.xml"/><Relationship Id="rId10" Type="http://schemas.openxmlformats.org/officeDocument/2006/relationships/image" Target="../media/image9.wmf"/><Relationship Id="rId4" Type="http://schemas.openxmlformats.org/officeDocument/2006/relationships/slideLayout" Target="../slideLayouts/slideLayout13.xml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1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oleObject" Target="../embeddings/oleObject7.bin"/><Relationship Id="rId3" Type="http://schemas.openxmlformats.org/officeDocument/2006/relationships/audio" Target="../media/media12.m4a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0.wmf"/><Relationship Id="rId2" Type="http://schemas.microsoft.com/office/2007/relationships/media" Target="../media/media12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image" Target="../media/image1.png"/><Relationship Id="rId10" Type="http://schemas.openxmlformats.org/officeDocument/2006/relationships/image" Target="../media/image9.wmf"/><Relationship Id="rId4" Type="http://schemas.openxmlformats.org/officeDocument/2006/relationships/slideLayout" Target="../slideLayouts/slideLayout13.xml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audio" Target="../media/media8.m4a"/><Relationship Id="rId7" Type="http://schemas.openxmlformats.org/officeDocument/2006/relationships/oleObject" Target="../embeddings/oleObject2.bin"/><Relationship Id="rId2" Type="http://schemas.microsoft.com/office/2007/relationships/media" Target="../media/media8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11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microsoft.com/office/2011/relationships/inkAction" Target="../ink/inkAction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13.png"/><Relationship Id="rId26" Type="http://schemas.openxmlformats.org/officeDocument/2006/relationships/customXml" Target="../ink/ink7.xml"/><Relationship Id="rId3" Type="http://schemas.openxmlformats.org/officeDocument/2006/relationships/audio" Target="../media/media9.m4a"/><Relationship Id="rId21" Type="http://schemas.openxmlformats.org/officeDocument/2006/relationships/customXml" Target="../ink/ink4.xml"/><Relationship Id="rId34" Type="http://schemas.openxmlformats.org/officeDocument/2006/relationships/image" Target="../media/image1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0.wmf"/><Relationship Id="rId17" Type="http://schemas.openxmlformats.org/officeDocument/2006/relationships/customXml" Target="../ink/ink2.xml"/><Relationship Id="rId25" Type="http://schemas.openxmlformats.org/officeDocument/2006/relationships/customXml" Target="../ink/ink6.xml"/><Relationship Id="rId33" Type="http://schemas.openxmlformats.org/officeDocument/2006/relationships/image" Target="../media/image20.png"/><Relationship Id="rId2" Type="http://schemas.microsoft.com/office/2007/relationships/media" Target="../media/media9.m4a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image" Target="../media/image18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wmf"/><Relationship Id="rId11" Type="http://schemas.openxmlformats.org/officeDocument/2006/relationships/oleObject" Target="../embeddings/oleObject6.bin"/><Relationship Id="rId24" Type="http://schemas.openxmlformats.org/officeDocument/2006/relationships/image" Target="../media/image16.png"/><Relationship Id="rId32" Type="http://schemas.openxmlformats.org/officeDocument/2006/relationships/customXml" Target="../ink/ink10.xml"/><Relationship Id="rId5" Type="http://schemas.openxmlformats.org/officeDocument/2006/relationships/oleObject" Target="../embeddings/oleObject3.bin"/><Relationship Id="rId15" Type="http://schemas.openxmlformats.org/officeDocument/2006/relationships/customXml" Target="../ink/ink1.xml"/><Relationship Id="rId23" Type="http://schemas.openxmlformats.org/officeDocument/2006/relationships/customXml" Target="../ink/ink5.xml"/><Relationship Id="rId28" Type="http://schemas.openxmlformats.org/officeDocument/2006/relationships/customXml" Target="../ink/ink8.xml"/><Relationship Id="rId10" Type="http://schemas.openxmlformats.org/officeDocument/2006/relationships/image" Target="../media/image9.wmf"/><Relationship Id="rId19" Type="http://schemas.openxmlformats.org/officeDocument/2006/relationships/customXml" Target="../ink/ink3.xml"/><Relationship Id="rId31" Type="http://schemas.openxmlformats.org/officeDocument/2006/relationships/image" Target="../media/image19.png"/><Relationship Id="rId4" Type="http://schemas.openxmlformats.org/officeDocument/2006/relationships/slideLayout" Target="../slideLayouts/slideLayout13.xml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1.wmf"/><Relationship Id="rId22" Type="http://schemas.openxmlformats.org/officeDocument/2006/relationships/image" Target="../media/image15.png"/><Relationship Id="rId27" Type="http://schemas.openxmlformats.org/officeDocument/2006/relationships/image" Target="../media/image17.png"/><Relationship Id="rId30" Type="http://schemas.openxmlformats.org/officeDocument/2006/relationships/customXml" Target="../ink/ink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383" y="604368"/>
            <a:ext cx="8137399" cy="2682659"/>
          </a:xfrm>
        </p:spPr>
        <p:txBody>
          <a:bodyPr/>
          <a:lstStyle/>
          <a:p>
            <a:pPr eaLnBrk="1" hangingPunct="1"/>
            <a:r>
              <a:rPr lang="en-US" altLang="en-US" sz="3200" b="1" dirty="0"/>
              <a:t>ECON 411</a:t>
            </a:r>
            <a:br>
              <a:rPr lang="en-US" altLang="en-US" sz="3200" b="1" dirty="0"/>
            </a:br>
            <a:r>
              <a:rPr lang="en-US" altLang="en-US" sz="3200" b="1" dirty="0"/>
              <a:t>Public Sector Economics</a:t>
            </a:r>
            <a:br>
              <a:rPr lang="en-US" altLang="en-US" sz="3200" b="1" dirty="0"/>
            </a:br>
            <a:r>
              <a:rPr lang="en-US" altLang="en-US" sz="3200" b="1" dirty="0"/>
              <a:t>PowerPoint Material</a:t>
            </a:r>
            <a:br>
              <a:rPr lang="en-US" altLang="en-US" sz="3200" b="1" dirty="0"/>
            </a:br>
            <a:r>
              <a:rPr lang="en-US" altLang="en-US" sz="3200" b="1" dirty="0"/>
              <a:t>2020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790330" y="4648200"/>
            <a:ext cx="571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752600" y="3363518"/>
            <a:ext cx="6096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J. Fred Giertz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Institute of Government and Public Affairs and Department of Economics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University of Illinois at Urbana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1800" y="5410200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Online Lecture 10 —April 10, 2020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AB778AD-1DA0-4E03-A60F-898188AF2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93"/>
    </mc:Choice>
    <mc:Fallback>
      <p:transition spd="slow" advTm="53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D27B0-EF42-4720-BA6A-08C9458C3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152400"/>
            <a:ext cx="8229600" cy="838200"/>
          </a:xfrm>
        </p:spPr>
        <p:txBody>
          <a:bodyPr/>
          <a:lstStyle/>
          <a:p>
            <a:r>
              <a:rPr lang="en-US" sz="3600" dirty="0"/>
              <a:t>Sales tax and consumption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FA877-7EF3-4E63-BEB8-433A52ED7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1066800"/>
            <a:ext cx="8229600" cy="2971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Consumption function</a:t>
            </a:r>
          </a:p>
          <a:p>
            <a:pPr lvl="1"/>
            <a:r>
              <a:rPr lang="en-US" sz="2400" dirty="0"/>
              <a:t>Marginal propensity to consume constant</a:t>
            </a:r>
          </a:p>
          <a:p>
            <a:pPr lvl="1"/>
            <a:r>
              <a:rPr lang="en-US" sz="2400" dirty="0"/>
              <a:t>Average rate of consumption (APC) falls as income increases</a:t>
            </a:r>
          </a:p>
          <a:p>
            <a:pPr lvl="1"/>
            <a:r>
              <a:rPr lang="en-US" sz="2400" dirty="0"/>
              <a:t>People consumer a smaller percentage of income as income increases and therefore pay a lower percentage of income in tax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DE3EC-06E3-43C5-A413-BCC6207BE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083892"/>
            <a:ext cx="3886200" cy="275505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E9EE30B-C142-4440-9C2C-8F70BA3A8D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75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907"/>
    </mc:Choice>
    <mc:Fallback>
      <p:transition spd="slow" advTm="129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274638"/>
            <a:ext cx="7543800" cy="715962"/>
          </a:xfrm>
        </p:spPr>
        <p:txBody>
          <a:bodyPr/>
          <a:lstStyle/>
          <a:p>
            <a:pPr eaLnBrk="1" hangingPunct="1"/>
            <a:r>
              <a:rPr lang="en-US" altLang="en-US" sz="3200"/>
              <a:t>Measuring Progressivity</a:t>
            </a:r>
          </a:p>
        </p:txBody>
      </p:sp>
      <p:graphicFrame>
        <p:nvGraphicFramePr>
          <p:cNvPr id="18435" name="Object 27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533400" y="1066800"/>
          <a:ext cx="227965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" name="Workbook" r:id="rId5" imgW="2076450" imgH="2152650" progId="Lotus123.Workbook.98">
                  <p:embed/>
                </p:oleObj>
              </mc:Choice>
              <mc:Fallback>
                <p:oleObj name="Workbook" r:id="rId5" imgW="2076450" imgH="2152650" progId="Lotus123.Workbook.98">
                  <p:embed/>
                  <p:pic>
                    <p:nvPicPr>
                      <p:cNvPr id="18435" name="Object 2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066800"/>
                        <a:ext cx="2279650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Object 27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352800" y="1066800"/>
          <a:ext cx="2128838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" name="Workbook" r:id="rId7" imgW="2076450" imgH="2305050" progId="Lotus123.Workbook.98">
                  <p:embed/>
                </p:oleObj>
              </mc:Choice>
              <mc:Fallback>
                <p:oleObj name="Workbook" r:id="rId7" imgW="2076450" imgH="2305050" progId="Lotus123.Workbook.98">
                  <p:embed/>
                  <p:pic>
                    <p:nvPicPr>
                      <p:cNvPr id="18436" name="Object 2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066800"/>
                        <a:ext cx="2128838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27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33400" y="3657600"/>
          <a:ext cx="2971800" cy="248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6" name="Workbook" r:id="rId9" imgW="2762250" imgH="2305050" progId="Lotus123.Workbook.98">
                  <p:embed/>
                </p:oleObj>
              </mc:Choice>
              <mc:Fallback>
                <p:oleObj name="Workbook" r:id="rId9" imgW="2762250" imgH="2305050" progId="Lotus123.Workbook.98">
                  <p:embed/>
                  <p:pic>
                    <p:nvPicPr>
                      <p:cNvPr id="18437" name="Object 2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657600"/>
                        <a:ext cx="2971800" cy="2481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8" name="Object 279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6019800" y="1066800"/>
          <a:ext cx="2128838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7" name="Workbook" r:id="rId11" imgW="2076450" imgH="2305050" progId="Lotus123.Workbook.98">
                  <p:embed/>
                </p:oleObj>
              </mc:Choice>
              <mc:Fallback>
                <p:oleObj name="Workbook" r:id="rId11" imgW="2076450" imgH="2305050" progId="Lotus123.Workbook.98">
                  <p:embed/>
                  <p:pic>
                    <p:nvPicPr>
                      <p:cNvPr id="18438" name="Object 2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066800"/>
                        <a:ext cx="2128838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9" name="Object 398"/>
          <p:cNvGraphicFramePr>
            <a:graphicFrameLocks noChangeAspect="1"/>
          </p:cNvGraphicFramePr>
          <p:nvPr/>
        </p:nvGraphicFramePr>
        <p:xfrm>
          <a:off x="4114800" y="3657600"/>
          <a:ext cx="2293938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8" name="Workbook" r:id="rId13" imgW="2076450" imgH="2762250" progId="Lotus123.Workbook.98">
                  <p:embed/>
                </p:oleObj>
              </mc:Choice>
              <mc:Fallback>
                <p:oleObj name="Workbook" r:id="rId13" imgW="2076450" imgH="2762250" progId="Lotus123.Workbook.98">
                  <p:embed/>
                  <p:pic>
                    <p:nvPicPr>
                      <p:cNvPr id="18439" name="Object 3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657600"/>
                        <a:ext cx="2293938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44CE8F6-9966-4644-9968-2E7C83035796}"/>
              </a:ext>
            </a:extLst>
          </p:cNvPr>
          <p:cNvSpPr txBox="1"/>
          <p:nvPr/>
        </p:nvSpPr>
        <p:spPr>
          <a:xfrm>
            <a:off x="6781800" y="5257800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Notches and their</a:t>
            </a:r>
          </a:p>
          <a:p>
            <a:r>
              <a:rPr lang="en-US" dirty="0"/>
              <a:t>avoidance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E36A86-C67A-4A96-8680-044C535A14F2}"/>
              </a:ext>
            </a:extLst>
          </p:cNvPr>
          <p:cNvSpPr txBox="1"/>
          <p:nvPr/>
        </p:nvSpPr>
        <p:spPr>
          <a:xfrm>
            <a:off x="533400" y="629816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Annual vs. lifetime issues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5E5668E-F0E0-469D-94D9-6828492A79C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535080" y="1274760"/>
              <a:ext cx="2566800" cy="48610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5E5668E-F0E0-469D-94D9-6828492A79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25720" y="1265400"/>
                <a:ext cx="2585520" cy="48798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342FB09-3A83-4416-A49A-FD21CDED46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56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2370"/>
    </mc:Choice>
    <mc:Fallback>
      <p:transition spd="slow" advTm="752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274638"/>
            <a:ext cx="7543800" cy="715962"/>
          </a:xfrm>
        </p:spPr>
        <p:txBody>
          <a:bodyPr/>
          <a:lstStyle/>
          <a:p>
            <a:pPr eaLnBrk="1" hangingPunct="1"/>
            <a:r>
              <a:rPr lang="en-US" altLang="en-US" sz="3200" dirty="0"/>
              <a:t>Average vs. marginal rates</a:t>
            </a:r>
          </a:p>
        </p:txBody>
      </p:sp>
      <p:graphicFrame>
        <p:nvGraphicFramePr>
          <p:cNvPr id="18435" name="Object 27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533400" y="1066800"/>
          <a:ext cx="227965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Workbook" r:id="rId5" imgW="2076450" imgH="2152650" progId="Lotus123.Workbook.98">
                  <p:embed/>
                </p:oleObj>
              </mc:Choice>
              <mc:Fallback>
                <p:oleObj name="Workbook" r:id="rId5" imgW="2076450" imgH="2152650" progId="Lotus123.Workbook.98">
                  <p:embed/>
                  <p:pic>
                    <p:nvPicPr>
                      <p:cNvPr id="18435" name="Object 2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066800"/>
                        <a:ext cx="2279650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Object 27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352800" y="1066800"/>
          <a:ext cx="2128838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Workbook" r:id="rId7" imgW="2076450" imgH="2305050" progId="Lotus123.Workbook.98">
                  <p:embed/>
                </p:oleObj>
              </mc:Choice>
              <mc:Fallback>
                <p:oleObj name="Workbook" r:id="rId7" imgW="2076450" imgH="2305050" progId="Lotus123.Workbook.98">
                  <p:embed/>
                  <p:pic>
                    <p:nvPicPr>
                      <p:cNvPr id="18436" name="Object 2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066800"/>
                        <a:ext cx="2128838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27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33400" y="3657600"/>
          <a:ext cx="2971800" cy="248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Workbook" r:id="rId9" imgW="2762250" imgH="2305050" progId="Lotus123.Workbook.98">
                  <p:embed/>
                </p:oleObj>
              </mc:Choice>
              <mc:Fallback>
                <p:oleObj name="Workbook" r:id="rId9" imgW="2762250" imgH="2305050" progId="Lotus123.Workbook.98">
                  <p:embed/>
                  <p:pic>
                    <p:nvPicPr>
                      <p:cNvPr id="18437" name="Object 2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657600"/>
                        <a:ext cx="2971800" cy="2481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8" name="Object 279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6019800" y="1066800"/>
          <a:ext cx="2128838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name="Workbook" r:id="rId11" imgW="2076450" imgH="2305050" progId="Lotus123.Workbook.98">
                  <p:embed/>
                </p:oleObj>
              </mc:Choice>
              <mc:Fallback>
                <p:oleObj name="Workbook" r:id="rId11" imgW="2076450" imgH="2305050" progId="Lotus123.Workbook.98">
                  <p:embed/>
                  <p:pic>
                    <p:nvPicPr>
                      <p:cNvPr id="18438" name="Object 2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066800"/>
                        <a:ext cx="2128838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9" name="Object 398"/>
          <p:cNvGraphicFramePr>
            <a:graphicFrameLocks noChangeAspect="1"/>
          </p:cNvGraphicFramePr>
          <p:nvPr/>
        </p:nvGraphicFramePr>
        <p:xfrm>
          <a:off x="4114800" y="3657600"/>
          <a:ext cx="2293938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Workbook" r:id="rId13" imgW="2076450" imgH="2762250" progId="Lotus123.Workbook.98">
                  <p:embed/>
                </p:oleObj>
              </mc:Choice>
              <mc:Fallback>
                <p:oleObj name="Workbook" r:id="rId13" imgW="2076450" imgH="2762250" progId="Lotus123.Workbook.98">
                  <p:embed/>
                  <p:pic>
                    <p:nvPicPr>
                      <p:cNvPr id="18439" name="Object 3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657600"/>
                        <a:ext cx="2293938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720B505-152B-49A1-B15C-B8BC08FFC6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890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733"/>
    </mc:Choice>
    <mc:Fallback>
      <p:transition spd="slow" advTm="248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38200"/>
            <a:ext cx="51498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1FB6A90-0EE0-4E79-A18B-B97288ACA6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17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18"/>
    </mc:Choice>
    <mc:Fallback>
      <p:transition spd="slow" advTm="45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8B757-BC38-4109-9D17-77C020C19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15" y="228600"/>
            <a:ext cx="8229600" cy="503237"/>
          </a:xfrm>
        </p:spPr>
        <p:txBody>
          <a:bodyPr/>
          <a:lstStyle/>
          <a:p>
            <a:r>
              <a:rPr lang="en-US" sz="3600" dirty="0"/>
              <a:t>Taxation--Plan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FD719-4CB0-4240-A0B6-98E74D88C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9200"/>
            <a:ext cx="8229600" cy="4906963"/>
          </a:xfrm>
        </p:spPr>
        <p:txBody>
          <a:bodyPr/>
          <a:lstStyle/>
          <a:p>
            <a:r>
              <a:rPr lang="en-US" sz="2400" dirty="0"/>
              <a:t>Introduction to basic definitions and concepts</a:t>
            </a:r>
          </a:p>
          <a:p>
            <a:pPr lvl="1"/>
            <a:r>
              <a:rPr lang="en-US" sz="2000" dirty="0"/>
              <a:t>Taxes defined</a:t>
            </a:r>
          </a:p>
          <a:p>
            <a:pPr lvl="1"/>
            <a:r>
              <a:rPr lang="en-US" sz="2000" dirty="0"/>
              <a:t>Equity and efficiency in taxation</a:t>
            </a:r>
          </a:p>
          <a:p>
            <a:pPr lvl="1"/>
            <a:r>
              <a:rPr lang="en-US" sz="2000" dirty="0"/>
              <a:t>Basis for allocating tax burden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Tax rates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Measuring tax burdens</a:t>
            </a:r>
          </a:p>
          <a:p>
            <a:pPr lvl="1"/>
            <a:r>
              <a:rPr lang="en-US" sz="2000" dirty="0"/>
              <a:t>Economic impact of taxes</a:t>
            </a:r>
          </a:p>
          <a:p>
            <a:r>
              <a:rPr lang="en-US" sz="2400" dirty="0"/>
              <a:t>The analysis of important taxes</a:t>
            </a:r>
          </a:p>
          <a:p>
            <a:pPr lvl="1"/>
            <a:r>
              <a:rPr lang="en-US" sz="2000" dirty="0"/>
              <a:t>Income taxes</a:t>
            </a:r>
          </a:p>
          <a:p>
            <a:pPr lvl="1"/>
            <a:r>
              <a:rPr lang="en-US" sz="2000" dirty="0"/>
              <a:t>Business taxes</a:t>
            </a:r>
          </a:p>
          <a:p>
            <a:pPr lvl="1"/>
            <a:r>
              <a:rPr lang="en-US" sz="2000" dirty="0"/>
              <a:t>Consumption taxes</a:t>
            </a:r>
          </a:p>
          <a:p>
            <a:pPr lvl="1"/>
            <a:r>
              <a:rPr lang="en-US" sz="2000" dirty="0"/>
              <a:t>Wealth taxes</a:t>
            </a:r>
          </a:p>
          <a:p>
            <a:endParaRPr lang="en-US" sz="2400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E8BEC89-9D7D-44F6-B4B2-A7A770C181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99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72"/>
    </mc:Choice>
    <mc:Fallback>
      <p:transition spd="slow" advTm="66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1143000"/>
          <a:ext cx="86868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57CAD47-2C23-46DC-ADD7-95F9E55E89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15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875"/>
    </mc:Choice>
    <mc:Fallback>
      <p:transition spd="slow" advTm="85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Tax 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Average rates</a:t>
            </a:r>
          </a:p>
          <a:p>
            <a:pPr lvl="1">
              <a:defRPr/>
            </a:pPr>
            <a:r>
              <a:rPr lang="en-US" dirty="0"/>
              <a:t>Measure of overall burden</a:t>
            </a:r>
          </a:p>
          <a:p>
            <a:pPr lvl="1">
              <a:defRPr/>
            </a:pPr>
            <a:r>
              <a:rPr lang="en-US" dirty="0"/>
              <a:t>    ATR=Tax/Base</a:t>
            </a:r>
          </a:p>
          <a:p>
            <a:pPr>
              <a:defRPr/>
            </a:pPr>
            <a:r>
              <a:rPr lang="en-US" dirty="0"/>
              <a:t>Marginal rates</a:t>
            </a:r>
          </a:p>
          <a:p>
            <a:pPr lvl="1">
              <a:defRPr/>
            </a:pPr>
            <a:r>
              <a:rPr lang="en-US" dirty="0"/>
              <a:t>Measure of impact on behavior</a:t>
            </a:r>
          </a:p>
          <a:p>
            <a:pPr lvl="1">
              <a:defRPr/>
            </a:pPr>
            <a:r>
              <a:rPr lang="en-US" dirty="0"/>
              <a:t>   MTR= </a:t>
            </a:r>
            <a:r>
              <a:rPr lang="el-GR" dirty="0"/>
              <a:t>Δ</a:t>
            </a:r>
            <a:r>
              <a:rPr lang="en-US" dirty="0"/>
              <a:t>Tax/</a:t>
            </a:r>
            <a:r>
              <a:rPr lang="el-GR" dirty="0"/>
              <a:t> Δ</a:t>
            </a:r>
            <a:r>
              <a:rPr lang="en-US" dirty="0"/>
              <a:t>Base</a:t>
            </a:r>
          </a:p>
          <a:p>
            <a:pPr marL="457200" lvl="1" indent="0">
              <a:buFontTx/>
              <a:buNone/>
              <a:defRPr/>
            </a:pPr>
            <a:endParaRPr lang="en-US" dirty="0"/>
          </a:p>
          <a:p>
            <a:pPr marL="457200" lvl="1" indent="0">
              <a:buFontTx/>
              <a:buNone/>
              <a:defRPr/>
            </a:pPr>
            <a:r>
              <a:rPr lang="en-US" dirty="0"/>
              <a:t>Actual base vs. income as base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4449E1A-7648-4B8A-9D70-F6EEF96D7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17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832"/>
    </mc:Choice>
    <mc:Fallback>
      <p:transition spd="slow" advTm="380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1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Inclusive vs. Exclusive Rate</a:t>
            </a: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0" y="-9620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6388" name="Picture 2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24" y="1433294"/>
            <a:ext cx="24796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238"/>
          <p:cNvSpPr>
            <a:spLocks noChangeArrowheads="1"/>
          </p:cNvSpPr>
          <p:nvPr/>
        </p:nvSpPr>
        <p:spPr bwMode="auto">
          <a:xfrm>
            <a:off x="3962400" y="6019800"/>
            <a:ext cx="38479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solidFill>
                  <a:srgbClr val="FF0066"/>
                </a:solidFill>
              </a:rPr>
              <a:t>Ti</a:t>
            </a:r>
            <a:r>
              <a:rPr lang="en-US" altLang="en-US" sz="1600" dirty="0">
                <a:solidFill>
                  <a:srgbClr val="FF0066"/>
                </a:solidFill>
              </a:rPr>
              <a:t>=T/(B+T);   </a:t>
            </a:r>
            <a:r>
              <a:rPr lang="en-US" altLang="en-US" sz="1600" dirty="0" err="1">
                <a:solidFill>
                  <a:srgbClr val="FF0066"/>
                </a:solidFill>
              </a:rPr>
              <a:t>Te</a:t>
            </a:r>
            <a:r>
              <a:rPr lang="en-US" altLang="en-US" sz="1600" dirty="0">
                <a:solidFill>
                  <a:srgbClr val="FF0066"/>
                </a:solidFill>
              </a:rPr>
              <a:t>=T/B;    </a:t>
            </a:r>
            <a:r>
              <a:rPr lang="en-US" altLang="en-US" sz="1600" dirty="0" err="1">
                <a:solidFill>
                  <a:srgbClr val="FF0066"/>
                </a:solidFill>
              </a:rPr>
              <a:t>Ti</a:t>
            </a:r>
            <a:r>
              <a:rPr lang="en-US" altLang="en-US" sz="1600" dirty="0">
                <a:solidFill>
                  <a:srgbClr val="FF0066"/>
                </a:solidFill>
              </a:rPr>
              <a:t> = (</a:t>
            </a:r>
            <a:r>
              <a:rPr lang="en-US" altLang="en-US" sz="1600" dirty="0" err="1">
                <a:solidFill>
                  <a:srgbClr val="FF0066"/>
                </a:solidFill>
              </a:rPr>
              <a:t>Te</a:t>
            </a:r>
            <a:r>
              <a:rPr lang="en-US" altLang="en-US" sz="1600" dirty="0">
                <a:solidFill>
                  <a:srgbClr val="FF0066"/>
                </a:solidFill>
              </a:rPr>
              <a:t>)/(1+Te)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038600" y="6391692"/>
          <a:ext cx="4495800" cy="294005"/>
        </p:xfrm>
        <a:graphic>
          <a:graphicData uri="http://schemas.openxmlformats.org/drawingml/2006/table">
            <a:tbl>
              <a:tblPr/>
              <a:tblGrid>
                <a:gridCol w="449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005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latin typeface="Arial"/>
                        </a:rPr>
                        <a:t>Ti=T/(T+B)=((1/B)/(1/B))*(T/(T+B))=(T/B)/(T/B+B/B)=Te/(Te+1)</a:t>
                      </a:r>
                      <a:endParaRPr lang="de-DE" sz="1200" baseline="0" dirty="0"/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7200" y="3679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39641-005C-43F4-914E-A6308A320E56}"/>
              </a:ext>
            </a:extLst>
          </p:cNvPr>
          <p:cNvSpPr txBox="1"/>
          <p:nvPr/>
        </p:nvSpPr>
        <p:spPr>
          <a:xfrm>
            <a:off x="3352800" y="1028343"/>
            <a:ext cx="55625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B=Base of tax</a:t>
            </a:r>
          </a:p>
          <a:p>
            <a:r>
              <a:rPr lang="en-US" dirty="0"/>
              <a:t>T=Amount of tax</a:t>
            </a:r>
          </a:p>
          <a:p>
            <a:endParaRPr lang="en-US" dirty="0"/>
          </a:p>
          <a:p>
            <a:r>
              <a:rPr lang="en-US" dirty="0"/>
              <a:t>Tax Rate (exclusive) =  T/B</a:t>
            </a:r>
          </a:p>
          <a:p>
            <a:r>
              <a:rPr lang="en-US" dirty="0"/>
              <a:t>Tax Rate (inclusive) =T/(T+B)</a:t>
            </a:r>
          </a:p>
          <a:p>
            <a:endParaRPr lang="en-US" dirty="0"/>
          </a:p>
          <a:p>
            <a:r>
              <a:rPr lang="en-US" dirty="0"/>
              <a:t>Example for sales tax:</a:t>
            </a:r>
          </a:p>
          <a:p>
            <a:endParaRPr lang="en-US" dirty="0"/>
          </a:p>
          <a:p>
            <a:r>
              <a:rPr lang="en-US" dirty="0"/>
              <a:t>Amount of sale:  B= $100</a:t>
            </a:r>
          </a:p>
          <a:p>
            <a:r>
              <a:rPr lang="en-US" dirty="0"/>
              <a:t>Amount of tax:  T= $25</a:t>
            </a:r>
          </a:p>
          <a:p>
            <a:endParaRPr lang="en-US" dirty="0"/>
          </a:p>
          <a:p>
            <a:r>
              <a:rPr lang="en-US" dirty="0"/>
              <a:t>Tax Rate (exclusive) =  25/100 = 25%</a:t>
            </a:r>
          </a:p>
          <a:p>
            <a:r>
              <a:rPr lang="en-US" dirty="0"/>
              <a:t>Tax Rate (inclusive) =25/(100+25) = 25/125 =20%</a:t>
            </a:r>
          </a:p>
          <a:p>
            <a:endParaRPr lang="en-US" dirty="0"/>
          </a:p>
          <a:p>
            <a:r>
              <a:rPr lang="en-US" dirty="0"/>
              <a:t>Exclusive rates usually employed for sales taxes and inclusive rate for income taxes.</a:t>
            </a:r>
          </a:p>
          <a:p>
            <a:r>
              <a:rPr lang="en-US" dirty="0"/>
              <a:t>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8534502-67F5-454A-8DAB-6B0C6425C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74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028"/>
    </mc:Choice>
    <mc:Fallback>
      <p:transition spd="slow" advTm="347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Inclusive vs. Exclusive Rate</a:t>
            </a: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0" y="-9620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6388" name="Picture 2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24796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76400"/>
            <a:ext cx="4495800" cy="415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238"/>
          <p:cNvSpPr>
            <a:spLocks noChangeArrowheads="1"/>
          </p:cNvSpPr>
          <p:nvPr/>
        </p:nvSpPr>
        <p:spPr bwMode="auto">
          <a:xfrm>
            <a:off x="3962400" y="6019800"/>
            <a:ext cx="38479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solidFill>
                  <a:srgbClr val="FF0066"/>
                </a:solidFill>
              </a:rPr>
              <a:t>Ti</a:t>
            </a:r>
            <a:r>
              <a:rPr lang="en-US" altLang="en-US" sz="1600" dirty="0">
                <a:solidFill>
                  <a:srgbClr val="FF0066"/>
                </a:solidFill>
              </a:rPr>
              <a:t>=T/(B+T);   </a:t>
            </a:r>
            <a:r>
              <a:rPr lang="en-US" altLang="en-US" sz="1600" dirty="0" err="1">
                <a:solidFill>
                  <a:srgbClr val="FF0066"/>
                </a:solidFill>
              </a:rPr>
              <a:t>Te</a:t>
            </a:r>
            <a:r>
              <a:rPr lang="en-US" altLang="en-US" sz="1600" dirty="0">
                <a:solidFill>
                  <a:srgbClr val="FF0066"/>
                </a:solidFill>
              </a:rPr>
              <a:t>=T/B;    </a:t>
            </a:r>
            <a:r>
              <a:rPr lang="en-US" altLang="en-US" sz="1600" dirty="0" err="1">
                <a:solidFill>
                  <a:srgbClr val="FF0066"/>
                </a:solidFill>
              </a:rPr>
              <a:t>Ti</a:t>
            </a:r>
            <a:r>
              <a:rPr lang="en-US" altLang="en-US" sz="1600" dirty="0">
                <a:solidFill>
                  <a:srgbClr val="FF0066"/>
                </a:solidFill>
              </a:rPr>
              <a:t> = (</a:t>
            </a:r>
            <a:r>
              <a:rPr lang="en-US" altLang="en-US" sz="1600" dirty="0" err="1">
                <a:solidFill>
                  <a:srgbClr val="FF0066"/>
                </a:solidFill>
              </a:rPr>
              <a:t>Te</a:t>
            </a:r>
            <a:r>
              <a:rPr lang="en-US" altLang="en-US" sz="1600" dirty="0">
                <a:solidFill>
                  <a:srgbClr val="FF0066"/>
                </a:solidFill>
              </a:rPr>
              <a:t>)/(1+Te)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038600" y="6391692"/>
          <a:ext cx="4495800" cy="294005"/>
        </p:xfrm>
        <a:graphic>
          <a:graphicData uri="http://schemas.openxmlformats.org/drawingml/2006/table">
            <a:tbl>
              <a:tblPr/>
              <a:tblGrid>
                <a:gridCol w="449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4005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latin typeface="Arial"/>
                        </a:rPr>
                        <a:t>Ti=T/(T+B)=((1/B)/(1/B))*(T/(T+B))=(T/B)/(T/B+B/B)=Te/(Te+1)</a:t>
                      </a:r>
                      <a:endParaRPr lang="de-DE" sz="1200" baseline="0" dirty="0"/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7200" y="3679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427DE83-12F1-457B-B515-1539CC4E0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02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22"/>
    </mc:Choice>
    <mc:Fallback>
      <p:transition spd="slow" advTm="35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534400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Progressive, Proportional, Regressive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pPr eaLnBrk="1" hangingPunct="1"/>
            <a:r>
              <a:rPr lang="en-US" altLang="en-US" dirty="0"/>
              <a:t>Definition</a:t>
            </a:r>
          </a:p>
          <a:p>
            <a:pPr lvl="1" eaLnBrk="1" hangingPunct="1"/>
            <a:r>
              <a:rPr lang="en-US" altLang="en-US" sz="2400" dirty="0"/>
              <a:t>Regressive:  ATR decreases as base increases</a:t>
            </a:r>
          </a:p>
          <a:p>
            <a:pPr lvl="1" eaLnBrk="1" hangingPunct="1"/>
            <a:r>
              <a:rPr lang="en-US" altLang="en-US" sz="2400" dirty="0"/>
              <a:t>Proportional:  ATR constant as base increases</a:t>
            </a:r>
          </a:p>
          <a:p>
            <a:pPr lvl="1" eaLnBrk="1" hangingPunct="1"/>
            <a:r>
              <a:rPr lang="en-US" altLang="en-US" sz="2400" dirty="0"/>
              <a:t>Progressive:  ATR increases as base increases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Arguments relating to progressivity	</a:t>
            </a:r>
          </a:p>
          <a:p>
            <a:pPr lvl="1" eaLnBrk="1" hangingPunct="1"/>
            <a:r>
              <a:rPr lang="en-US" altLang="en-US" sz="1400" dirty="0"/>
              <a:t>Normative</a:t>
            </a:r>
          </a:p>
          <a:p>
            <a:pPr lvl="2" eaLnBrk="1" hangingPunct="1"/>
            <a:r>
              <a:rPr lang="en-US" altLang="en-US" sz="1400" dirty="0"/>
              <a:t>Minimum sacrifice</a:t>
            </a:r>
          </a:p>
          <a:p>
            <a:pPr lvl="2" eaLnBrk="1" hangingPunct="1"/>
            <a:r>
              <a:rPr lang="en-US" altLang="en-US" sz="1400" dirty="0"/>
              <a:t>Equal sacrifice</a:t>
            </a:r>
          </a:p>
          <a:p>
            <a:pPr lvl="2" eaLnBrk="1" hangingPunct="1"/>
            <a:r>
              <a:rPr lang="en-US" altLang="en-US" sz="1400" dirty="0"/>
              <a:t>Proportional sacrifice</a:t>
            </a:r>
          </a:p>
          <a:p>
            <a:pPr lvl="2" eaLnBrk="1" hangingPunct="1"/>
            <a:r>
              <a:rPr lang="en-US" altLang="en-US" sz="1400" dirty="0"/>
              <a:t>Exemption of basic necessities</a:t>
            </a:r>
          </a:p>
          <a:p>
            <a:pPr lvl="1" eaLnBrk="1" hangingPunct="1"/>
            <a:r>
              <a:rPr lang="en-US" altLang="en-US" sz="1400" dirty="0"/>
              <a:t>Efficiency  (later)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3E21ACE-D24F-4D15-BCA6-9FD40390B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70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909"/>
    </mc:Choice>
    <mc:Fallback>
      <p:transition spd="slow" advTm="194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/>
              <a:t>Rationales for Progressivity</a:t>
            </a:r>
            <a:br>
              <a:rPr lang="en-US" altLang="en-US" sz="3200"/>
            </a:br>
            <a:r>
              <a:rPr lang="en-US" altLang="en-US" sz="3200"/>
              <a:t>Example</a:t>
            </a:r>
          </a:p>
        </p:txBody>
      </p:sp>
      <p:sp>
        <p:nvSpPr>
          <p:cNvPr id="17411" name="Rectangle 158"/>
          <p:cNvSpPr>
            <a:spLocks noGrp="1" noChangeArrowheads="1"/>
          </p:cNvSpPr>
          <p:nvPr>
            <p:ph type="body" idx="1"/>
          </p:nvPr>
        </p:nvSpPr>
        <p:spPr>
          <a:xfrm>
            <a:off x="2857365" y="4352925"/>
            <a:ext cx="6172199" cy="16764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en-US" sz="2400" dirty="0"/>
              <a:t>     What are the problems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en-US" sz="2400" dirty="0"/>
              <a:t>      with this approach?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/>
              <a:t>Is utility measurable?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/>
              <a:t>Does MU decline?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/>
              <a:t>Can you compare utility among persons?</a:t>
            </a:r>
          </a:p>
        </p:txBody>
      </p:sp>
      <p:graphicFrame>
        <p:nvGraphicFramePr>
          <p:cNvPr id="17412" name="Object 15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33400" y="1600200"/>
          <a:ext cx="2085975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Workbook" r:id="rId5" imgW="2076450" imgH="4400550" progId="Lotus123.Workbook.98">
                  <p:embed/>
                </p:oleObj>
              </mc:Choice>
              <mc:Fallback>
                <p:oleObj name="Workbook" r:id="rId5" imgW="2076450" imgH="4400550" progId="Lotus123.Workbook.98">
                  <p:embed/>
                  <p:pic>
                    <p:nvPicPr>
                      <p:cNvPr id="17412" name="Object 1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600200"/>
                        <a:ext cx="2085975" cy="441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Object 156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069128816"/>
              </p:ext>
            </p:extLst>
          </p:nvPr>
        </p:nvGraphicFramePr>
        <p:xfrm>
          <a:off x="3009765" y="1441450"/>
          <a:ext cx="5867400" cy="231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Workbook" r:id="rId7" imgW="6267450" imgH="2305050" progId="Lotus123.Workbook.98">
                  <p:embed/>
                </p:oleObj>
              </mc:Choice>
              <mc:Fallback>
                <p:oleObj name="Workbook" r:id="rId7" imgW="6267450" imgH="2305050" progId="Lotus123.Workbook.98">
                  <p:embed/>
                  <p:pic>
                    <p:nvPicPr>
                      <p:cNvPr id="17413" name="Object 1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9765" y="1441450"/>
                        <a:ext cx="5867400" cy="231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BDDA4D0-93B1-4150-992B-712901F93D0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99240" y="2472840"/>
              <a:ext cx="8056800" cy="35024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BDDA4D0-93B1-4150-992B-712901F93D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3400" y="2463480"/>
                <a:ext cx="8082000" cy="357516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6975E64-DB33-4972-BF08-96B0C70B14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3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3589"/>
    </mc:Choice>
    <mc:Fallback>
      <p:transition spd="slow" advTm="823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274638"/>
            <a:ext cx="7543800" cy="715962"/>
          </a:xfrm>
        </p:spPr>
        <p:txBody>
          <a:bodyPr/>
          <a:lstStyle/>
          <a:p>
            <a:pPr eaLnBrk="1" hangingPunct="1"/>
            <a:r>
              <a:rPr lang="en-US" altLang="en-US" sz="3200"/>
              <a:t>Measuring Progressivity</a:t>
            </a:r>
          </a:p>
        </p:txBody>
      </p:sp>
      <p:graphicFrame>
        <p:nvGraphicFramePr>
          <p:cNvPr id="18435" name="Object 27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533400" y="1066800"/>
          <a:ext cx="227965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Workbook" r:id="rId5" imgW="2076450" imgH="2152650" progId="Lotus123.Workbook.98">
                  <p:embed/>
                </p:oleObj>
              </mc:Choice>
              <mc:Fallback>
                <p:oleObj name="Workbook" r:id="rId5" imgW="2076450" imgH="2152650" progId="Lotus123.Workbook.98">
                  <p:embed/>
                  <p:pic>
                    <p:nvPicPr>
                      <p:cNvPr id="18435" name="Object 2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066800"/>
                        <a:ext cx="2279650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Object 27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352800" y="1066800"/>
          <a:ext cx="2128838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name="Workbook" r:id="rId7" imgW="2076450" imgH="2305050" progId="Lotus123.Workbook.98">
                  <p:embed/>
                </p:oleObj>
              </mc:Choice>
              <mc:Fallback>
                <p:oleObj name="Workbook" r:id="rId7" imgW="2076450" imgH="2305050" progId="Lotus123.Workbook.98">
                  <p:embed/>
                  <p:pic>
                    <p:nvPicPr>
                      <p:cNvPr id="18436" name="Object 2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066800"/>
                        <a:ext cx="2128838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27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33400" y="3657600"/>
          <a:ext cx="2971800" cy="248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" name="Workbook" r:id="rId9" imgW="2762250" imgH="2305050" progId="Lotus123.Workbook.98">
                  <p:embed/>
                </p:oleObj>
              </mc:Choice>
              <mc:Fallback>
                <p:oleObj name="Workbook" r:id="rId9" imgW="2762250" imgH="2305050" progId="Lotus123.Workbook.98">
                  <p:embed/>
                  <p:pic>
                    <p:nvPicPr>
                      <p:cNvPr id="18437" name="Object 2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657600"/>
                        <a:ext cx="2971800" cy="2481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8" name="Object 279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6019800" y="1066800"/>
          <a:ext cx="2128838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name="Workbook" r:id="rId11" imgW="2076450" imgH="2305050" progId="Lotus123.Workbook.98">
                  <p:embed/>
                </p:oleObj>
              </mc:Choice>
              <mc:Fallback>
                <p:oleObj name="Workbook" r:id="rId11" imgW="2076450" imgH="2305050" progId="Lotus123.Workbook.98">
                  <p:embed/>
                  <p:pic>
                    <p:nvPicPr>
                      <p:cNvPr id="18438" name="Object 2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066800"/>
                        <a:ext cx="2128838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9" name="Object 398"/>
          <p:cNvGraphicFramePr>
            <a:graphicFrameLocks noChangeAspect="1"/>
          </p:cNvGraphicFramePr>
          <p:nvPr/>
        </p:nvGraphicFramePr>
        <p:xfrm>
          <a:off x="4114800" y="3657600"/>
          <a:ext cx="2293938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2" name="Workbook" r:id="rId13" imgW="2076450" imgH="2762250" progId="Lotus123.Workbook.98">
                  <p:embed/>
                </p:oleObj>
              </mc:Choice>
              <mc:Fallback>
                <p:oleObj name="Workbook" r:id="rId13" imgW="2076450" imgH="2762250" progId="Lotus123.Workbook.98">
                  <p:embed/>
                  <p:pic>
                    <p:nvPicPr>
                      <p:cNvPr id="18439" name="Object 3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657600"/>
                        <a:ext cx="2293938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44CE8F6-9966-4644-9968-2E7C83035796}"/>
              </a:ext>
            </a:extLst>
          </p:cNvPr>
          <p:cNvSpPr txBox="1"/>
          <p:nvPr/>
        </p:nvSpPr>
        <p:spPr>
          <a:xfrm>
            <a:off x="6781800" y="5257800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Notches and their</a:t>
            </a:r>
          </a:p>
          <a:p>
            <a:r>
              <a:rPr lang="en-US" dirty="0"/>
              <a:t>avoidance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F62A85C-3FF3-43C9-9D2F-71A43DD9DB67}"/>
                  </a:ext>
                </a:extLst>
              </p14:cNvPr>
              <p14:cNvContentPartPr/>
              <p14:nvPr/>
            </p14:nvContentPartPr>
            <p14:xfrm>
              <a:off x="-1181280" y="1733445"/>
              <a:ext cx="36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F62A85C-3FF3-43C9-9D2F-71A43DD9DB6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-1235280" y="162544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1DF3987-7946-49E4-A2EE-C44DF6043310}"/>
                  </a:ext>
                </a:extLst>
              </p14:cNvPr>
              <p14:cNvContentPartPr/>
              <p14:nvPr/>
            </p14:nvContentPartPr>
            <p14:xfrm>
              <a:off x="2209920" y="1847925"/>
              <a:ext cx="559440" cy="14947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1DF3987-7946-49E4-A2EE-C44DF604331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55920" y="1739925"/>
                <a:ext cx="667080" cy="171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84CF904-CD5B-42E0-A2BA-08B1B5572C49}"/>
                  </a:ext>
                </a:extLst>
              </p14:cNvPr>
              <p14:cNvContentPartPr/>
              <p14:nvPr/>
            </p14:nvContentPartPr>
            <p14:xfrm>
              <a:off x="2324040" y="2000205"/>
              <a:ext cx="459360" cy="12099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84CF904-CD5B-42E0-A2BA-08B1B5572C4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270040" y="1892205"/>
                <a:ext cx="567000" cy="142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34BADDB-5173-4980-BACA-596CD558C4A1}"/>
                  </a:ext>
                </a:extLst>
              </p14:cNvPr>
              <p14:cNvContentPartPr/>
              <p14:nvPr/>
            </p14:nvContentPartPr>
            <p14:xfrm>
              <a:off x="4912800" y="1674405"/>
              <a:ext cx="560880" cy="15195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34BADDB-5173-4980-BACA-596CD558C4A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858800" y="1566405"/>
                <a:ext cx="668520" cy="173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89BE325-773C-4B7D-A624-EA51A832757F}"/>
                  </a:ext>
                </a:extLst>
              </p14:cNvPr>
              <p14:cNvContentPartPr/>
              <p14:nvPr/>
            </p14:nvContentPartPr>
            <p14:xfrm>
              <a:off x="7720800" y="1695285"/>
              <a:ext cx="429120" cy="15562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89BE325-773C-4B7D-A624-EA51A832757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666800" y="1587285"/>
                <a:ext cx="536760" cy="177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3EA9E59-05B9-4D31-874B-EEAE1DB9470A}"/>
                  </a:ext>
                </a:extLst>
              </p14:cNvPr>
              <p14:cNvContentPartPr/>
              <p14:nvPr/>
            </p14:nvContentPartPr>
            <p14:xfrm>
              <a:off x="8010600" y="1914525"/>
              <a:ext cx="360" cy="3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3EA9E59-05B9-4D31-874B-EEAE1DB9470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956600" y="180652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31C01C6-A007-4878-9743-1A6327B6CAF3}"/>
                  </a:ext>
                </a:extLst>
              </p14:cNvPr>
              <p14:cNvContentPartPr/>
              <p14:nvPr/>
            </p14:nvContentPartPr>
            <p14:xfrm>
              <a:off x="3038640" y="4023045"/>
              <a:ext cx="415440" cy="14922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31C01C6-A007-4878-9743-1A6327B6CAF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984640" y="3915045"/>
                <a:ext cx="523080" cy="170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105B559-5598-4795-9EEE-A3B0FA0EFD2D}"/>
                  </a:ext>
                </a:extLst>
              </p14:cNvPr>
              <p14:cNvContentPartPr/>
              <p14:nvPr/>
            </p14:nvContentPartPr>
            <p14:xfrm>
              <a:off x="3075360" y="3942765"/>
              <a:ext cx="439560" cy="15534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105B559-5598-4795-9EEE-A3B0FA0EFD2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021360" y="3834765"/>
                <a:ext cx="547200" cy="176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C940A7D-A30C-4A60-9DEB-DF776BC6C07E}"/>
                  </a:ext>
                </a:extLst>
              </p14:cNvPr>
              <p14:cNvContentPartPr/>
              <p14:nvPr/>
            </p14:nvContentPartPr>
            <p14:xfrm>
              <a:off x="5924400" y="4114845"/>
              <a:ext cx="440640" cy="14968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C940A7D-A30C-4A60-9DEB-DF776BC6C07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870400" y="4006845"/>
                <a:ext cx="548280" cy="171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155EB30-8187-4793-BFE0-403487AE7430}"/>
                  </a:ext>
                </a:extLst>
              </p14:cNvPr>
              <p14:cNvContentPartPr/>
              <p14:nvPr/>
            </p14:nvContentPartPr>
            <p14:xfrm>
              <a:off x="5841240" y="4114845"/>
              <a:ext cx="533880" cy="14482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155EB30-8187-4793-BFE0-403487AE7430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787240" y="4006845"/>
                <a:ext cx="641520" cy="166392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13F2FB3-EA56-496A-B804-B43A5993DA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17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907"/>
    </mc:Choice>
    <mc:Fallback>
      <p:transition spd="slow" advTm="119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8622</TotalTime>
  <Words>496</Words>
  <Application>Microsoft Office PowerPoint</Application>
  <PresentationFormat>On-screen Show (4:3)</PresentationFormat>
  <Paragraphs>96</Paragraphs>
  <Slides>13</Slides>
  <Notes>1</Notes>
  <HiddenSlides>0</HiddenSlides>
  <MMClips>13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Default Design</vt:lpstr>
      <vt:lpstr>Workbook</vt:lpstr>
      <vt:lpstr>ECON 411 Public Sector Economics PowerPoint Material 2020</vt:lpstr>
      <vt:lpstr>Taxation--Plan</vt:lpstr>
      <vt:lpstr>PowerPoint Presentation</vt:lpstr>
      <vt:lpstr>Tax Rates</vt:lpstr>
      <vt:lpstr>Inclusive vs. Exclusive Rate</vt:lpstr>
      <vt:lpstr>Inclusive vs. Exclusive Rate</vt:lpstr>
      <vt:lpstr>Progressive, Proportional, Regressive</vt:lpstr>
      <vt:lpstr>Rationales for Progressivity Example</vt:lpstr>
      <vt:lpstr>Measuring Progressivity</vt:lpstr>
      <vt:lpstr>Sales tax and consumption</vt:lpstr>
      <vt:lpstr>Measuring Progressivity</vt:lpstr>
      <vt:lpstr>Average vs. marginal rates</vt:lpstr>
      <vt:lpstr>PowerPoint Presentation</vt:lpstr>
    </vt:vector>
  </TitlesOfParts>
  <Company>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jgiertz</dc:creator>
  <cp:lastModifiedBy>Donna Giertz</cp:lastModifiedBy>
  <cp:revision>274</cp:revision>
  <dcterms:created xsi:type="dcterms:W3CDTF">2005-08-19T18:16:30Z</dcterms:created>
  <dcterms:modified xsi:type="dcterms:W3CDTF">2020-04-11T17:46:30Z</dcterms:modified>
</cp:coreProperties>
</file>