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Action1.xml" ContentType="application/vnd.ms-office.inkAction+xml"/>
  <Override PartName="/ppt/ink/ink1.xml" ContentType="application/inkml+xml"/>
  <Override PartName="/ppt/comments/comment1.xml" ContentType="application/vnd.openxmlformats-officedocument.presentationml.comments+xml"/>
  <Override PartName="/ppt/ink/inkAction2.xml" ContentType="application/vnd.ms-office.inkAction+xml"/>
  <Override PartName="/ppt/ink/inkAction3.xml" ContentType="application/vnd.ms-office.inkAction+xml"/>
  <Override PartName="/ppt/ink/inkAction4.xml" ContentType="application/vnd.ms-office.inkAction+xml"/>
  <Override PartName="/ppt/ink/inkAction5.xml" ContentType="application/vnd.ms-office.inkAction+xml"/>
  <Override PartName="/ppt/ink/inkAction6.xml" ContentType="application/vnd.ms-office.inkAction+xml"/>
  <Override PartName="/ppt/ink/inkAction7.xml" ContentType="application/vnd.ms-office.inkAction+xml"/>
  <Override PartName="/ppt/ink/inkAction8.xml" ContentType="application/vnd.ms-office.inkAction+xml"/>
  <Override PartName="/ppt/ink/inkAction9.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358" r:id="rId2"/>
    <p:sldId id="399" r:id="rId3"/>
    <p:sldId id="338" r:id="rId4"/>
    <p:sldId id="403" r:id="rId5"/>
    <p:sldId id="411" r:id="rId6"/>
    <p:sldId id="365" r:id="rId7"/>
    <p:sldId id="366" r:id="rId8"/>
    <p:sldId id="373" r:id="rId9"/>
    <p:sldId id="412" r:id="rId10"/>
    <p:sldId id="413" r:id="rId11"/>
    <p:sldId id="376" r:id="rId12"/>
    <p:sldId id="377" r:id="rId13"/>
    <p:sldId id="414" r:id="rId14"/>
    <p:sldId id="379" r:id="rId15"/>
    <p:sldId id="380" r:id="rId16"/>
    <p:sldId id="381" r:id="rId17"/>
    <p:sldId id="382" r:id="rId18"/>
    <p:sldId id="383" r:id="rId19"/>
    <p:sldId id="384" r:id="rId20"/>
    <p:sldId id="387" r:id="rId21"/>
    <p:sldId id="388" r:id="rId22"/>
    <p:sldId id="390" r:id="rId23"/>
    <p:sldId id="391" r:id="rId24"/>
    <p:sldId id="396" r:id="rId25"/>
    <p:sldId id="40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nna Giertz" initials="DG" lastIdx="3" clrIdx="0">
    <p:extLst>
      <p:ext uri="{19B8F6BF-5375-455C-9EA6-DF929625EA0E}">
        <p15:presenceInfo xmlns:p15="http://schemas.microsoft.com/office/powerpoint/2012/main" userId="b6275e4066d5ac5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8" d="100"/>
          <a:sy n="98" d="100"/>
        </p:scale>
        <p:origin x="110"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4-18T20:21:46.258" idx="1">
    <p:pos x="10" y="10"/>
    <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1CBCA7-2000-4029-9A44-429FE0763C3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E93A6A9A-C1D9-4A70-974D-11F112DC843E}">
      <dgm:prSet phldrT="[Text]"/>
      <dgm:spPr/>
      <dgm:t>
        <a:bodyPr/>
        <a:lstStyle/>
        <a:p>
          <a:r>
            <a:rPr lang="en-US" dirty="0"/>
            <a:t>Basis for Taxation</a:t>
          </a:r>
        </a:p>
      </dgm:t>
    </dgm:pt>
    <dgm:pt modelId="{6D35909A-FA02-4806-8B7A-01885AFCF049}" type="parTrans" cxnId="{CA9F5826-F8F2-443F-9675-C89186C23A5F}">
      <dgm:prSet/>
      <dgm:spPr/>
      <dgm:t>
        <a:bodyPr/>
        <a:lstStyle/>
        <a:p>
          <a:endParaRPr lang="en-US"/>
        </a:p>
      </dgm:t>
    </dgm:pt>
    <dgm:pt modelId="{4A769905-6054-4120-AA7C-060304F59956}" type="sibTrans" cxnId="{CA9F5826-F8F2-443F-9675-C89186C23A5F}">
      <dgm:prSet/>
      <dgm:spPr/>
      <dgm:t>
        <a:bodyPr/>
        <a:lstStyle/>
        <a:p>
          <a:endParaRPr lang="en-US"/>
        </a:p>
      </dgm:t>
    </dgm:pt>
    <dgm:pt modelId="{6DD95196-014A-4299-AAFE-E8ABC88D920D}">
      <dgm:prSet phldrT="[Text]"/>
      <dgm:spPr/>
      <dgm:t>
        <a:bodyPr/>
        <a:lstStyle/>
        <a:p>
          <a:r>
            <a:rPr lang="en-US" dirty="0"/>
            <a:t>Ability-to-pay (economic capacity)</a:t>
          </a:r>
        </a:p>
      </dgm:t>
    </dgm:pt>
    <dgm:pt modelId="{5325A9B6-5B4B-49D7-9219-97636AFCB03E}" type="parTrans" cxnId="{F079BDD5-3333-4D4D-9162-DD29677A8E79}">
      <dgm:prSet/>
      <dgm:spPr/>
      <dgm:t>
        <a:bodyPr/>
        <a:lstStyle/>
        <a:p>
          <a:endParaRPr lang="en-US"/>
        </a:p>
      </dgm:t>
    </dgm:pt>
    <dgm:pt modelId="{4AD915B4-B672-4151-B843-38548C6809FE}" type="sibTrans" cxnId="{F079BDD5-3333-4D4D-9162-DD29677A8E79}">
      <dgm:prSet/>
      <dgm:spPr/>
      <dgm:t>
        <a:bodyPr/>
        <a:lstStyle/>
        <a:p>
          <a:endParaRPr lang="en-US"/>
        </a:p>
      </dgm:t>
    </dgm:pt>
    <dgm:pt modelId="{FF2656E9-3783-43E5-8BE0-8012AAF28A76}">
      <dgm:prSet phldrT="[Text]"/>
      <dgm:spPr/>
      <dgm:t>
        <a:bodyPr/>
        <a:lstStyle/>
        <a:p>
          <a:r>
            <a:rPr lang="en-US" dirty="0"/>
            <a:t>Consumption</a:t>
          </a:r>
        </a:p>
      </dgm:t>
    </dgm:pt>
    <dgm:pt modelId="{0A278558-D0B7-43DF-8B5E-5974604BACA4}" type="parTrans" cxnId="{F68122B1-BF25-4918-8FC6-35965E1416D6}">
      <dgm:prSet/>
      <dgm:spPr/>
      <dgm:t>
        <a:bodyPr/>
        <a:lstStyle/>
        <a:p>
          <a:endParaRPr lang="en-US"/>
        </a:p>
      </dgm:t>
    </dgm:pt>
    <dgm:pt modelId="{3A4E8E20-F00F-40E4-BBCE-EA25F050E6EE}" type="sibTrans" cxnId="{F68122B1-BF25-4918-8FC6-35965E1416D6}">
      <dgm:prSet/>
      <dgm:spPr/>
      <dgm:t>
        <a:bodyPr/>
        <a:lstStyle/>
        <a:p>
          <a:endParaRPr lang="en-US"/>
        </a:p>
      </dgm:t>
    </dgm:pt>
    <dgm:pt modelId="{7EC966A2-B557-4087-8D38-D06A49097A9E}">
      <dgm:prSet phldrT="[Text]"/>
      <dgm:spPr/>
      <dgm:t>
        <a:bodyPr/>
        <a:lstStyle/>
        <a:p>
          <a:r>
            <a:rPr lang="en-US" dirty="0"/>
            <a:t>Benefits-received</a:t>
          </a:r>
        </a:p>
      </dgm:t>
    </dgm:pt>
    <dgm:pt modelId="{DFBB3413-A01F-4838-9CAD-E871600E254A}" type="parTrans" cxnId="{ABDC10D0-ADDA-4DE8-92DC-5D92B78ABA1B}">
      <dgm:prSet/>
      <dgm:spPr/>
      <dgm:t>
        <a:bodyPr/>
        <a:lstStyle/>
        <a:p>
          <a:endParaRPr lang="en-US"/>
        </a:p>
      </dgm:t>
    </dgm:pt>
    <dgm:pt modelId="{F53ABE9A-676B-465C-88CF-59474A50D629}" type="sibTrans" cxnId="{ABDC10D0-ADDA-4DE8-92DC-5D92B78ABA1B}">
      <dgm:prSet/>
      <dgm:spPr/>
      <dgm:t>
        <a:bodyPr/>
        <a:lstStyle/>
        <a:p>
          <a:endParaRPr lang="en-US"/>
        </a:p>
      </dgm:t>
    </dgm:pt>
    <dgm:pt modelId="{6290CA93-08C6-4E23-85DC-F8B6FD4D375C}">
      <dgm:prSet phldrT="[Text]"/>
      <dgm:spPr/>
      <dgm:t>
        <a:bodyPr/>
        <a:lstStyle/>
        <a:p>
          <a:r>
            <a:rPr lang="en-US" dirty="0"/>
            <a:t>Base related to usage, e. g., motor fuels </a:t>
          </a:r>
        </a:p>
      </dgm:t>
    </dgm:pt>
    <dgm:pt modelId="{6DFB0E7C-3A5A-471F-9F44-BA8B13E952B7}" type="parTrans" cxnId="{252461ED-C494-438F-87CD-C345888FCE86}">
      <dgm:prSet/>
      <dgm:spPr/>
      <dgm:t>
        <a:bodyPr/>
        <a:lstStyle/>
        <a:p>
          <a:endParaRPr lang="en-US"/>
        </a:p>
      </dgm:t>
    </dgm:pt>
    <dgm:pt modelId="{3658EA6D-093B-43D8-82B4-4D0460D8C8CC}" type="sibTrans" cxnId="{252461ED-C494-438F-87CD-C345888FCE86}">
      <dgm:prSet/>
      <dgm:spPr/>
      <dgm:t>
        <a:bodyPr/>
        <a:lstStyle/>
        <a:p>
          <a:endParaRPr lang="en-US"/>
        </a:p>
      </dgm:t>
    </dgm:pt>
    <dgm:pt modelId="{F4A1CDBE-E565-4437-904D-627282E8F4D4}">
      <dgm:prSet phldrT="[Text]"/>
      <dgm:spPr/>
      <dgm:t>
        <a:bodyPr/>
        <a:lstStyle/>
        <a:p>
          <a:r>
            <a:rPr lang="en-US" dirty="0"/>
            <a:t>Wealth</a:t>
          </a:r>
        </a:p>
      </dgm:t>
    </dgm:pt>
    <dgm:pt modelId="{5F3A9AFD-9977-4177-AF88-23F282054EBD}" type="parTrans" cxnId="{BE13E1A2-417B-4EF7-AECC-AA4F6C52FFC6}">
      <dgm:prSet/>
      <dgm:spPr/>
      <dgm:t>
        <a:bodyPr/>
        <a:lstStyle/>
        <a:p>
          <a:endParaRPr lang="en-US"/>
        </a:p>
      </dgm:t>
    </dgm:pt>
    <dgm:pt modelId="{912A5104-1EF5-40F0-90CB-812FC026E225}" type="sibTrans" cxnId="{BE13E1A2-417B-4EF7-AECC-AA4F6C52FFC6}">
      <dgm:prSet/>
      <dgm:spPr/>
      <dgm:t>
        <a:bodyPr/>
        <a:lstStyle/>
        <a:p>
          <a:endParaRPr lang="en-US"/>
        </a:p>
      </dgm:t>
    </dgm:pt>
    <dgm:pt modelId="{B3131F6E-AF53-44C3-ADC3-E7DFE97B9D08}">
      <dgm:prSet phldrT="[Text]"/>
      <dgm:spPr/>
      <dgm:t>
        <a:bodyPr/>
        <a:lstStyle/>
        <a:p>
          <a:r>
            <a:rPr lang="en-US" dirty="0"/>
            <a:t>Property tax</a:t>
          </a:r>
        </a:p>
      </dgm:t>
    </dgm:pt>
    <dgm:pt modelId="{CE918CE2-7406-4DAA-B536-A06118BCE157}" type="parTrans" cxnId="{AE4AFC3D-F21C-4916-807A-7AA3E6B5AA5F}">
      <dgm:prSet/>
      <dgm:spPr/>
      <dgm:t>
        <a:bodyPr/>
        <a:lstStyle/>
        <a:p>
          <a:endParaRPr lang="en-US"/>
        </a:p>
      </dgm:t>
    </dgm:pt>
    <dgm:pt modelId="{1443C515-1449-4D82-894F-C786CC544D05}" type="sibTrans" cxnId="{AE4AFC3D-F21C-4916-807A-7AA3E6B5AA5F}">
      <dgm:prSet/>
      <dgm:spPr/>
      <dgm:t>
        <a:bodyPr/>
        <a:lstStyle/>
        <a:p>
          <a:endParaRPr lang="en-US"/>
        </a:p>
      </dgm:t>
    </dgm:pt>
    <dgm:pt modelId="{D6CDA248-ABFB-4EDA-A181-68EC2B64BECC}">
      <dgm:prSet phldrT="[Text]"/>
      <dgm:spPr/>
      <dgm:t>
        <a:bodyPr/>
        <a:lstStyle/>
        <a:p>
          <a:r>
            <a:rPr lang="en-US" dirty="0"/>
            <a:t>Death and gift taxes</a:t>
          </a:r>
        </a:p>
      </dgm:t>
    </dgm:pt>
    <dgm:pt modelId="{47ED176C-BDA2-4B97-B8A2-5F0E9467CA81}" type="parTrans" cxnId="{34CD2309-5378-4ABC-9451-09590A5876C1}">
      <dgm:prSet/>
      <dgm:spPr/>
      <dgm:t>
        <a:bodyPr/>
        <a:lstStyle/>
        <a:p>
          <a:endParaRPr lang="en-US"/>
        </a:p>
      </dgm:t>
    </dgm:pt>
    <dgm:pt modelId="{BD756AFA-1567-4408-83D6-40B0347ACAC6}" type="sibTrans" cxnId="{34CD2309-5378-4ABC-9451-09590A5876C1}">
      <dgm:prSet/>
      <dgm:spPr/>
      <dgm:t>
        <a:bodyPr/>
        <a:lstStyle/>
        <a:p>
          <a:endParaRPr lang="en-US"/>
        </a:p>
      </dgm:t>
    </dgm:pt>
    <dgm:pt modelId="{1EECDF3A-89B5-4DFD-981C-711B2105CD21}">
      <dgm:prSet phldrT="[Text]"/>
      <dgm:spPr/>
      <dgm:t>
        <a:bodyPr/>
        <a:lstStyle/>
        <a:p>
          <a:r>
            <a:rPr lang="en-US" dirty="0"/>
            <a:t>Sales and VA taxes</a:t>
          </a:r>
        </a:p>
      </dgm:t>
    </dgm:pt>
    <dgm:pt modelId="{B75F86C8-0B37-4DCE-98F2-004593CF7F50}" type="parTrans" cxnId="{950BD6F1-8F93-4817-B2A8-343DEFA63AA3}">
      <dgm:prSet/>
      <dgm:spPr/>
      <dgm:t>
        <a:bodyPr/>
        <a:lstStyle/>
        <a:p>
          <a:endParaRPr lang="en-US"/>
        </a:p>
      </dgm:t>
    </dgm:pt>
    <dgm:pt modelId="{5D526C55-C290-46FF-90D1-4E83A1DA7335}" type="sibTrans" cxnId="{950BD6F1-8F93-4817-B2A8-343DEFA63AA3}">
      <dgm:prSet/>
      <dgm:spPr/>
      <dgm:t>
        <a:bodyPr/>
        <a:lstStyle/>
        <a:p>
          <a:endParaRPr lang="en-US"/>
        </a:p>
      </dgm:t>
    </dgm:pt>
    <dgm:pt modelId="{FC155344-C2AB-4C4D-8CC3-99760C3D8374}">
      <dgm:prSet phldrT="[Text]"/>
      <dgm:spPr/>
      <dgm:t>
        <a:bodyPr/>
        <a:lstStyle/>
        <a:p>
          <a:r>
            <a:rPr lang="en-US" dirty="0"/>
            <a:t>Broad-based consumption taxes</a:t>
          </a:r>
        </a:p>
      </dgm:t>
    </dgm:pt>
    <dgm:pt modelId="{814A7CB6-52B4-466D-97D8-24BCC22E49B5}" type="parTrans" cxnId="{414460D4-50D9-4182-975D-0E91CC2596EA}">
      <dgm:prSet/>
      <dgm:spPr/>
      <dgm:t>
        <a:bodyPr/>
        <a:lstStyle/>
        <a:p>
          <a:endParaRPr lang="en-US"/>
        </a:p>
      </dgm:t>
    </dgm:pt>
    <dgm:pt modelId="{463CED90-7A0A-4A54-97CD-68B2A1FE805D}" type="sibTrans" cxnId="{414460D4-50D9-4182-975D-0E91CC2596EA}">
      <dgm:prSet/>
      <dgm:spPr/>
      <dgm:t>
        <a:bodyPr/>
        <a:lstStyle/>
        <a:p>
          <a:endParaRPr lang="en-US"/>
        </a:p>
      </dgm:t>
    </dgm:pt>
    <dgm:pt modelId="{DB8360BC-6AAA-4DED-8AE7-B96CC41E9C6E}">
      <dgm:prSet phldrT="[Text]"/>
      <dgm:spPr/>
      <dgm:t>
        <a:bodyPr/>
        <a:lstStyle/>
        <a:p>
          <a:r>
            <a:rPr lang="en-US" dirty="0"/>
            <a:t>Income</a:t>
          </a:r>
        </a:p>
      </dgm:t>
    </dgm:pt>
    <dgm:pt modelId="{431EF558-A407-463A-A8FF-84C52ECD8F76}" type="sibTrans" cxnId="{E5F02EDA-3DA9-4323-A690-EAE344A62CC2}">
      <dgm:prSet/>
      <dgm:spPr/>
      <dgm:t>
        <a:bodyPr/>
        <a:lstStyle/>
        <a:p>
          <a:endParaRPr lang="en-US"/>
        </a:p>
      </dgm:t>
    </dgm:pt>
    <dgm:pt modelId="{471114C5-8B26-48B9-8135-FCF71EFB1561}" type="parTrans" cxnId="{E5F02EDA-3DA9-4323-A690-EAE344A62CC2}">
      <dgm:prSet/>
      <dgm:spPr/>
      <dgm:t>
        <a:bodyPr/>
        <a:lstStyle/>
        <a:p>
          <a:endParaRPr lang="en-US"/>
        </a:p>
      </dgm:t>
    </dgm:pt>
    <dgm:pt modelId="{E0D599A4-4EA9-44E8-96A0-B6D587561D1F}" type="pres">
      <dgm:prSet presAssocID="{0A1CBCA7-2000-4029-9A44-429FE0763C3E}" presName="hierChild1" presStyleCnt="0">
        <dgm:presLayoutVars>
          <dgm:chPref val="1"/>
          <dgm:dir/>
          <dgm:animOne val="branch"/>
          <dgm:animLvl val="lvl"/>
          <dgm:resizeHandles/>
        </dgm:presLayoutVars>
      </dgm:prSet>
      <dgm:spPr/>
    </dgm:pt>
    <dgm:pt modelId="{92754399-9322-4841-9B8E-C3663F2A6687}" type="pres">
      <dgm:prSet presAssocID="{E93A6A9A-C1D9-4A70-974D-11F112DC843E}" presName="hierRoot1" presStyleCnt="0"/>
      <dgm:spPr/>
    </dgm:pt>
    <dgm:pt modelId="{3DCF5085-14A5-4D4A-8C92-201C6885C2B7}" type="pres">
      <dgm:prSet presAssocID="{E93A6A9A-C1D9-4A70-974D-11F112DC843E}" presName="composite" presStyleCnt="0"/>
      <dgm:spPr/>
    </dgm:pt>
    <dgm:pt modelId="{B41BBD16-6EB7-4E54-8B86-99C1E85B2F2B}" type="pres">
      <dgm:prSet presAssocID="{E93A6A9A-C1D9-4A70-974D-11F112DC843E}" presName="background" presStyleLbl="node0" presStyleIdx="0" presStyleCnt="1"/>
      <dgm:spPr/>
    </dgm:pt>
    <dgm:pt modelId="{B1B0AA6E-FFEB-4B9E-88E2-15C965A5C2EC}" type="pres">
      <dgm:prSet presAssocID="{E93A6A9A-C1D9-4A70-974D-11F112DC843E}" presName="text" presStyleLbl="fgAcc0" presStyleIdx="0" presStyleCnt="1" custLinFactNeighborX="-9935" custLinFactNeighborY="-82640">
        <dgm:presLayoutVars>
          <dgm:chPref val="3"/>
        </dgm:presLayoutVars>
      </dgm:prSet>
      <dgm:spPr/>
    </dgm:pt>
    <dgm:pt modelId="{1FFB3BC9-731C-4FF9-86BA-1BE7AC6AFABE}" type="pres">
      <dgm:prSet presAssocID="{E93A6A9A-C1D9-4A70-974D-11F112DC843E}" presName="hierChild2" presStyleCnt="0"/>
      <dgm:spPr/>
    </dgm:pt>
    <dgm:pt modelId="{A2CAE5D0-C641-4A66-BDF5-4338282D25BB}" type="pres">
      <dgm:prSet presAssocID="{5325A9B6-5B4B-49D7-9219-97636AFCB03E}" presName="Name10" presStyleLbl="parChTrans1D2" presStyleIdx="0" presStyleCnt="2"/>
      <dgm:spPr/>
    </dgm:pt>
    <dgm:pt modelId="{FA277ABC-A4CB-48E4-B5F6-14F73F324860}" type="pres">
      <dgm:prSet presAssocID="{6DD95196-014A-4299-AAFE-E8ABC88D920D}" presName="hierRoot2" presStyleCnt="0"/>
      <dgm:spPr/>
    </dgm:pt>
    <dgm:pt modelId="{0C1D19E7-7B3D-46E4-B1CC-FB4316EE237D}" type="pres">
      <dgm:prSet presAssocID="{6DD95196-014A-4299-AAFE-E8ABC88D920D}" presName="composite2" presStyleCnt="0"/>
      <dgm:spPr/>
    </dgm:pt>
    <dgm:pt modelId="{5F4AD391-7E24-4E96-8ADC-8141CC8AEBC1}" type="pres">
      <dgm:prSet presAssocID="{6DD95196-014A-4299-AAFE-E8ABC88D920D}" presName="background2" presStyleLbl="node2" presStyleIdx="0" presStyleCnt="2"/>
      <dgm:spPr/>
    </dgm:pt>
    <dgm:pt modelId="{EC15C61E-F725-4DB0-98C2-3BF939401190}" type="pres">
      <dgm:prSet presAssocID="{6DD95196-014A-4299-AAFE-E8ABC88D920D}" presName="text2" presStyleLbl="fgAcc2" presStyleIdx="0" presStyleCnt="2">
        <dgm:presLayoutVars>
          <dgm:chPref val="3"/>
        </dgm:presLayoutVars>
      </dgm:prSet>
      <dgm:spPr/>
    </dgm:pt>
    <dgm:pt modelId="{746672C3-8718-4F5F-B173-3CF005CD67D5}" type="pres">
      <dgm:prSet presAssocID="{6DD95196-014A-4299-AAFE-E8ABC88D920D}" presName="hierChild3" presStyleCnt="0"/>
      <dgm:spPr/>
    </dgm:pt>
    <dgm:pt modelId="{7E12B528-AABB-44EB-86D2-85276A60FE3A}" type="pres">
      <dgm:prSet presAssocID="{471114C5-8B26-48B9-8135-FCF71EFB1561}" presName="Name17" presStyleLbl="parChTrans1D3" presStyleIdx="0" presStyleCnt="4"/>
      <dgm:spPr/>
    </dgm:pt>
    <dgm:pt modelId="{AC67218D-67B4-411B-8843-E9D628643EB4}" type="pres">
      <dgm:prSet presAssocID="{DB8360BC-6AAA-4DED-8AE7-B96CC41E9C6E}" presName="hierRoot3" presStyleCnt="0"/>
      <dgm:spPr/>
    </dgm:pt>
    <dgm:pt modelId="{578C7F52-0FAD-4FAA-B174-AAE88D486EEC}" type="pres">
      <dgm:prSet presAssocID="{DB8360BC-6AAA-4DED-8AE7-B96CC41E9C6E}" presName="composite3" presStyleCnt="0"/>
      <dgm:spPr/>
    </dgm:pt>
    <dgm:pt modelId="{1145603C-D854-488C-9B1C-87F322849A0F}" type="pres">
      <dgm:prSet presAssocID="{DB8360BC-6AAA-4DED-8AE7-B96CC41E9C6E}" presName="background3" presStyleLbl="node3" presStyleIdx="0" presStyleCnt="4"/>
      <dgm:spPr/>
    </dgm:pt>
    <dgm:pt modelId="{CABD547E-60A5-4147-A882-354407948437}" type="pres">
      <dgm:prSet presAssocID="{DB8360BC-6AAA-4DED-8AE7-B96CC41E9C6E}" presName="text3" presStyleLbl="fgAcc3" presStyleIdx="0" presStyleCnt="4" custLinFactNeighborX="1329" custLinFactNeighborY="-18261">
        <dgm:presLayoutVars>
          <dgm:chPref val="3"/>
        </dgm:presLayoutVars>
      </dgm:prSet>
      <dgm:spPr/>
    </dgm:pt>
    <dgm:pt modelId="{49CAA1AD-073A-4B24-90A5-F2F42E634A0A}" type="pres">
      <dgm:prSet presAssocID="{DB8360BC-6AAA-4DED-8AE7-B96CC41E9C6E}" presName="hierChild4" presStyleCnt="0"/>
      <dgm:spPr/>
    </dgm:pt>
    <dgm:pt modelId="{04963D73-9877-4CDB-B151-5160BC26FF16}" type="pres">
      <dgm:prSet presAssocID="{0A278558-D0B7-43DF-8B5E-5974604BACA4}" presName="Name17" presStyleLbl="parChTrans1D3" presStyleIdx="1" presStyleCnt="4"/>
      <dgm:spPr/>
    </dgm:pt>
    <dgm:pt modelId="{4AB5F439-15B3-4096-BD6C-0E6A608FEAD8}" type="pres">
      <dgm:prSet presAssocID="{FF2656E9-3783-43E5-8BE0-8012AAF28A76}" presName="hierRoot3" presStyleCnt="0"/>
      <dgm:spPr/>
    </dgm:pt>
    <dgm:pt modelId="{3F484911-34C2-43CA-BD64-E4DE581FB2C9}" type="pres">
      <dgm:prSet presAssocID="{FF2656E9-3783-43E5-8BE0-8012AAF28A76}" presName="composite3" presStyleCnt="0"/>
      <dgm:spPr/>
    </dgm:pt>
    <dgm:pt modelId="{5BCC9585-3BCF-4B05-883A-D27DE25E2689}" type="pres">
      <dgm:prSet presAssocID="{FF2656E9-3783-43E5-8BE0-8012AAF28A76}" presName="background3" presStyleLbl="node3" presStyleIdx="1" presStyleCnt="4"/>
      <dgm:spPr/>
    </dgm:pt>
    <dgm:pt modelId="{0EE3B8C4-1962-45EA-A1B3-FD612C77D946}" type="pres">
      <dgm:prSet presAssocID="{FF2656E9-3783-43E5-8BE0-8012AAF28A76}" presName="text3" presStyleLbl="fgAcc3" presStyleIdx="1" presStyleCnt="4" custLinFactNeighborX="-11862" custLinFactNeighborY="-18261">
        <dgm:presLayoutVars>
          <dgm:chPref val="3"/>
        </dgm:presLayoutVars>
      </dgm:prSet>
      <dgm:spPr/>
    </dgm:pt>
    <dgm:pt modelId="{F24675FD-500A-47F4-99F5-EBDF4A3E2958}" type="pres">
      <dgm:prSet presAssocID="{FF2656E9-3783-43E5-8BE0-8012AAF28A76}" presName="hierChild4" presStyleCnt="0"/>
      <dgm:spPr/>
    </dgm:pt>
    <dgm:pt modelId="{33CAD517-90E7-473C-9A88-C3FF61D83D11}" type="pres">
      <dgm:prSet presAssocID="{B75F86C8-0B37-4DCE-98F2-004593CF7F50}" presName="Name23" presStyleLbl="parChTrans1D4" presStyleIdx="0" presStyleCnt="4"/>
      <dgm:spPr/>
    </dgm:pt>
    <dgm:pt modelId="{9A8BDD69-E4E3-4A38-A701-A0015B72CAA2}" type="pres">
      <dgm:prSet presAssocID="{1EECDF3A-89B5-4DFD-981C-711B2105CD21}" presName="hierRoot4" presStyleCnt="0"/>
      <dgm:spPr/>
    </dgm:pt>
    <dgm:pt modelId="{7FE0DA96-2C86-434E-8C8C-0483B84AAB3C}" type="pres">
      <dgm:prSet presAssocID="{1EECDF3A-89B5-4DFD-981C-711B2105CD21}" presName="composite4" presStyleCnt="0"/>
      <dgm:spPr/>
    </dgm:pt>
    <dgm:pt modelId="{768FE74D-FD0C-47BE-AC34-DAB5ED30F062}" type="pres">
      <dgm:prSet presAssocID="{1EECDF3A-89B5-4DFD-981C-711B2105CD21}" presName="background4" presStyleLbl="node4" presStyleIdx="0" presStyleCnt="4"/>
      <dgm:spPr/>
    </dgm:pt>
    <dgm:pt modelId="{BB4775DE-8443-498D-97C3-82D7C05EFA05}" type="pres">
      <dgm:prSet presAssocID="{1EECDF3A-89B5-4DFD-981C-711B2105CD21}" presName="text4" presStyleLbl="fgAcc4" presStyleIdx="0" presStyleCnt="4">
        <dgm:presLayoutVars>
          <dgm:chPref val="3"/>
        </dgm:presLayoutVars>
      </dgm:prSet>
      <dgm:spPr/>
    </dgm:pt>
    <dgm:pt modelId="{96A6D9ED-3646-4638-B754-61A94B789D77}" type="pres">
      <dgm:prSet presAssocID="{1EECDF3A-89B5-4DFD-981C-711B2105CD21}" presName="hierChild5" presStyleCnt="0"/>
      <dgm:spPr/>
    </dgm:pt>
    <dgm:pt modelId="{88D018E0-C64C-4413-8F5C-0C53740A8F7F}" type="pres">
      <dgm:prSet presAssocID="{814A7CB6-52B4-466D-97D8-24BCC22E49B5}" presName="Name23" presStyleLbl="parChTrans1D4" presStyleIdx="1" presStyleCnt="4"/>
      <dgm:spPr/>
    </dgm:pt>
    <dgm:pt modelId="{D93428E3-4A88-49AD-81C1-10B75BA2616A}" type="pres">
      <dgm:prSet presAssocID="{FC155344-C2AB-4C4D-8CC3-99760C3D8374}" presName="hierRoot4" presStyleCnt="0"/>
      <dgm:spPr/>
    </dgm:pt>
    <dgm:pt modelId="{3BCC3F7A-28F5-45BB-B70B-BDA57D69207F}" type="pres">
      <dgm:prSet presAssocID="{FC155344-C2AB-4C4D-8CC3-99760C3D8374}" presName="composite4" presStyleCnt="0"/>
      <dgm:spPr/>
    </dgm:pt>
    <dgm:pt modelId="{0C1104CF-CA30-47B0-B1BE-F118F4F27990}" type="pres">
      <dgm:prSet presAssocID="{FC155344-C2AB-4C4D-8CC3-99760C3D8374}" presName="background4" presStyleLbl="node4" presStyleIdx="1" presStyleCnt="4"/>
      <dgm:spPr/>
    </dgm:pt>
    <dgm:pt modelId="{9264558F-647F-4187-8010-5EFA2443E005}" type="pres">
      <dgm:prSet presAssocID="{FC155344-C2AB-4C4D-8CC3-99760C3D8374}" presName="text4" presStyleLbl="fgAcc4" presStyleIdx="1" presStyleCnt="4">
        <dgm:presLayoutVars>
          <dgm:chPref val="3"/>
        </dgm:presLayoutVars>
      </dgm:prSet>
      <dgm:spPr/>
    </dgm:pt>
    <dgm:pt modelId="{DC23D459-9728-431B-ACFC-59CB185090DF}" type="pres">
      <dgm:prSet presAssocID="{FC155344-C2AB-4C4D-8CC3-99760C3D8374}" presName="hierChild5" presStyleCnt="0"/>
      <dgm:spPr/>
    </dgm:pt>
    <dgm:pt modelId="{3BCEFBB9-1A3E-4B7C-8D7B-D5B10F7B6F59}" type="pres">
      <dgm:prSet presAssocID="{5F3A9AFD-9977-4177-AF88-23F282054EBD}" presName="Name17" presStyleLbl="parChTrans1D3" presStyleIdx="2" presStyleCnt="4"/>
      <dgm:spPr/>
    </dgm:pt>
    <dgm:pt modelId="{631866AF-4CC4-4C77-BD43-C558B2E2F92B}" type="pres">
      <dgm:prSet presAssocID="{F4A1CDBE-E565-4437-904D-627282E8F4D4}" presName="hierRoot3" presStyleCnt="0"/>
      <dgm:spPr/>
    </dgm:pt>
    <dgm:pt modelId="{7C4A5D1D-1121-4B7C-9C9D-9188CB8AE467}" type="pres">
      <dgm:prSet presAssocID="{F4A1CDBE-E565-4437-904D-627282E8F4D4}" presName="composite3" presStyleCnt="0"/>
      <dgm:spPr/>
    </dgm:pt>
    <dgm:pt modelId="{F1F4B17C-6B81-45CD-A595-AF38CA19BF25}" type="pres">
      <dgm:prSet presAssocID="{F4A1CDBE-E565-4437-904D-627282E8F4D4}" presName="background3" presStyleLbl="node3" presStyleIdx="2" presStyleCnt="4"/>
      <dgm:spPr/>
    </dgm:pt>
    <dgm:pt modelId="{912406C3-CDED-4909-9409-6A0B831D6131}" type="pres">
      <dgm:prSet presAssocID="{F4A1CDBE-E565-4437-904D-627282E8F4D4}" presName="text3" presStyleLbl="fgAcc3" presStyleIdx="2" presStyleCnt="4" custLinFactNeighborX="-25054" custLinFactNeighborY="-18261">
        <dgm:presLayoutVars>
          <dgm:chPref val="3"/>
        </dgm:presLayoutVars>
      </dgm:prSet>
      <dgm:spPr/>
    </dgm:pt>
    <dgm:pt modelId="{43C83824-1427-4724-B249-D10E7238EE60}" type="pres">
      <dgm:prSet presAssocID="{F4A1CDBE-E565-4437-904D-627282E8F4D4}" presName="hierChild4" presStyleCnt="0"/>
      <dgm:spPr/>
    </dgm:pt>
    <dgm:pt modelId="{C2222D74-EEAD-4878-A367-71FF346CE499}" type="pres">
      <dgm:prSet presAssocID="{CE918CE2-7406-4DAA-B536-A06118BCE157}" presName="Name23" presStyleLbl="parChTrans1D4" presStyleIdx="2" presStyleCnt="4"/>
      <dgm:spPr/>
    </dgm:pt>
    <dgm:pt modelId="{5A9B3686-2595-498A-B713-7270E23E8C46}" type="pres">
      <dgm:prSet presAssocID="{B3131F6E-AF53-44C3-ADC3-E7DFE97B9D08}" presName="hierRoot4" presStyleCnt="0"/>
      <dgm:spPr/>
    </dgm:pt>
    <dgm:pt modelId="{2D8A1562-24F7-4A19-BEBD-A66AAE16A251}" type="pres">
      <dgm:prSet presAssocID="{B3131F6E-AF53-44C3-ADC3-E7DFE97B9D08}" presName="composite4" presStyleCnt="0"/>
      <dgm:spPr/>
    </dgm:pt>
    <dgm:pt modelId="{AD5405F3-542E-42F2-9A51-9B4D6481617C}" type="pres">
      <dgm:prSet presAssocID="{B3131F6E-AF53-44C3-ADC3-E7DFE97B9D08}" presName="background4" presStyleLbl="node4" presStyleIdx="2" presStyleCnt="4"/>
      <dgm:spPr/>
    </dgm:pt>
    <dgm:pt modelId="{9B65C5AF-3800-485B-8BA4-B7C6426EB31A}" type="pres">
      <dgm:prSet presAssocID="{B3131F6E-AF53-44C3-ADC3-E7DFE97B9D08}" presName="text4" presStyleLbl="fgAcc4" presStyleIdx="2" presStyleCnt="4">
        <dgm:presLayoutVars>
          <dgm:chPref val="3"/>
        </dgm:presLayoutVars>
      </dgm:prSet>
      <dgm:spPr/>
    </dgm:pt>
    <dgm:pt modelId="{1780CE65-EC78-4B1B-9E57-F42BEE5EB106}" type="pres">
      <dgm:prSet presAssocID="{B3131F6E-AF53-44C3-ADC3-E7DFE97B9D08}" presName="hierChild5" presStyleCnt="0"/>
      <dgm:spPr/>
    </dgm:pt>
    <dgm:pt modelId="{064E2B8E-37B5-458E-BFEC-6093D34C9162}" type="pres">
      <dgm:prSet presAssocID="{47ED176C-BDA2-4B97-B8A2-5F0E9467CA81}" presName="Name23" presStyleLbl="parChTrans1D4" presStyleIdx="3" presStyleCnt="4"/>
      <dgm:spPr/>
    </dgm:pt>
    <dgm:pt modelId="{5373D794-7445-44A3-AABE-DB529B5BC09D}" type="pres">
      <dgm:prSet presAssocID="{D6CDA248-ABFB-4EDA-A181-68EC2B64BECC}" presName="hierRoot4" presStyleCnt="0"/>
      <dgm:spPr/>
    </dgm:pt>
    <dgm:pt modelId="{7AD245B9-AE06-4831-9A60-2667DE31EFE7}" type="pres">
      <dgm:prSet presAssocID="{D6CDA248-ABFB-4EDA-A181-68EC2B64BECC}" presName="composite4" presStyleCnt="0"/>
      <dgm:spPr/>
    </dgm:pt>
    <dgm:pt modelId="{3557FC16-E539-4F01-AC1B-01AE7FFBDD15}" type="pres">
      <dgm:prSet presAssocID="{D6CDA248-ABFB-4EDA-A181-68EC2B64BECC}" presName="background4" presStyleLbl="node4" presStyleIdx="3" presStyleCnt="4"/>
      <dgm:spPr/>
    </dgm:pt>
    <dgm:pt modelId="{24B4BF13-3DFC-4E0E-8254-E88DBBA546DF}" type="pres">
      <dgm:prSet presAssocID="{D6CDA248-ABFB-4EDA-A181-68EC2B64BECC}" presName="text4" presStyleLbl="fgAcc4" presStyleIdx="3" presStyleCnt="4">
        <dgm:presLayoutVars>
          <dgm:chPref val="3"/>
        </dgm:presLayoutVars>
      </dgm:prSet>
      <dgm:spPr/>
    </dgm:pt>
    <dgm:pt modelId="{22E76A76-715E-4205-9C7A-45BD70548170}" type="pres">
      <dgm:prSet presAssocID="{D6CDA248-ABFB-4EDA-A181-68EC2B64BECC}" presName="hierChild5" presStyleCnt="0"/>
      <dgm:spPr/>
    </dgm:pt>
    <dgm:pt modelId="{EC0C5D6E-C0FA-4E88-9990-C6EBE159CB9D}" type="pres">
      <dgm:prSet presAssocID="{DFBB3413-A01F-4838-9CAD-E871600E254A}" presName="Name10" presStyleLbl="parChTrans1D2" presStyleIdx="1" presStyleCnt="2"/>
      <dgm:spPr/>
    </dgm:pt>
    <dgm:pt modelId="{1A4D5016-99B7-414F-914B-957ECDC8ED87}" type="pres">
      <dgm:prSet presAssocID="{7EC966A2-B557-4087-8D38-D06A49097A9E}" presName="hierRoot2" presStyleCnt="0"/>
      <dgm:spPr/>
    </dgm:pt>
    <dgm:pt modelId="{68B03BA0-A12D-47BF-8A10-277DFB7AFE52}" type="pres">
      <dgm:prSet presAssocID="{7EC966A2-B557-4087-8D38-D06A49097A9E}" presName="composite2" presStyleCnt="0"/>
      <dgm:spPr/>
    </dgm:pt>
    <dgm:pt modelId="{8AD7102C-2365-44C2-90FB-298C560FDB89}" type="pres">
      <dgm:prSet presAssocID="{7EC966A2-B557-4087-8D38-D06A49097A9E}" presName="background2" presStyleLbl="node2" presStyleIdx="1" presStyleCnt="2"/>
      <dgm:spPr/>
    </dgm:pt>
    <dgm:pt modelId="{8AC2A757-F2A6-4472-8446-0AA366F2A924}" type="pres">
      <dgm:prSet presAssocID="{7EC966A2-B557-4087-8D38-D06A49097A9E}" presName="text2" presStyleLbl="fgAcc2" presStyleIdx="1" presStyleCnt="2">
        <dgm:presLayoutVars>
          <dgm:chPref val="3"/>
        </dgm:presLayoutVars>
      </dgm:prSet>
      <dgm:spPr/>
    </dgm:pt>
    <dgm:pt modelId="{5FB1CA36-2568-4FB4-BA32-ACB090297DF0}" type="pres">
      <dgm:prSet presAssocID="{7EC966A2-B557-4087-8D38-D06A49097A9E}" presName="hierChild3" presStyleCnt="0"/>
      <dgm:spPr/>
    </dgm:pt>
    <dgm:pt modelId="{C772D741-B380-4868-BC27-DABF310C344E}" type="pres">
      <dgm:prSet presAssocID="{6DFB0E7C-3A5A-471F-9F44-BA8B13E952B7}" presName="Name17" presStyleLbl="parChTrans1D3" presStyleIdx="3" presStyleCnt="4"/>
      <dgm:spPr/>
    </dgm:pt>
    <dgm:pt modelId="{6E413CF7-B0E7-4707-A7B5-2F3F565518E8}" type="pres">
      <dgm:prSet presAssocID="{6290CA93-08C6-4E23-85DC-F8B6FD4D375C}" presName="hierRoot3" presStyleCnt="0"/>
      <dgm:spPr/>
    </dgm:pt>
    <dgm:pt modelId="{778F1E30-A4A5-40E0-A4C8-2557A27D2605}" type="pres">
      <dgm:prSet presAssocID="{6290CA93-08C6-4E23-85DC-F8B6FD4D375C}" presName="composite3" presStyleCnt="0"/>
      <dgm:spPr/>
    </dgm:pt>
    <dgm:pt modelId="{7DF50E45-B649-4C14-8F24-EFE8BDB586BE}" type="pres">
      <dgm:prSet presAssocID="{6290CA93-08C6-4E23-85DC-F8B6FD4D375C}" presName="background3" presStyleLbl="node3" presStyleIdx="3" presStyleCnt="4"/>
      <dgm:spPr/>
    </dgm:pt>
    <dgm:pt modelId="{EE2546BB-92A1-46A6-B089-355CAACF2321}" type="pres">
      <dgm:prSet presAssocID="{6290CA93-08C6-4E23-85DC-F8B6FD4D375C}" presName="text3" presStyleLbl="fgAcc3" presStyleIdx="3" presStyleCnt="4" custLinFactNeighborX="68505" custLinFactNeighborY="-19512">
        <dgm:presLayoutVars>
          <dgm:chPref val="3"/>
        </dgm:presLayoutVars>
      </dgm:prSet>
      <dgm:spPr/>
    </dgm:pt>
    <dgm:pt modelId="{29060281-5D8D-44F6-9FD7-91A3F8B620AD}" type="pres">
      <dgm:prSet presAssocID="{6290CA93-08C6-4E23-85DC-F8B6FD4D375C}" presName="hierChild4" presStyleCnt="0"/>
      <dgm:spPr/>
    </dgm:pt>
  </dgm:ptLst>
  <dgm:cxnLst>
    <dgm:cxn modelId="{EB9AFD05-4999-430D-82A5-8AB4223D288C}" type="presOf" srcId="{0A1CBCA7-2000-4029-9A44-429FE0763C3E}" destId="{E0D599A4-4EA9-44E8-96A0-B6D587561D1F}" srcOrd="0" destOrd="0" presId="urn:microsoft.com/office/officeart/2005/8/layout/hierarchy1"/>
    <dgm:cxn modelId="{34CD2309-5378-4ABC-9451-09590A5876C1}" srcId="{F4A1CDBE-E565-4437-904D-627282E8F4D4}" destId="{D6CDA248-ABFB-4EDA-A181-68EC2B64BECC}" srcOrd="1" destOrd="0" parTransId="{47ED176C-BDA2-4B97-B8A2-5F0E9467CA81}" sibTransId="{BD756AFA-1567-4408-83D6-40B0347ACAC6}"/>
    <dgm:cxn modelId="{058C310B-273B-4320-9BFD-1644D9DFF035}" type="presOf" srcId="{6DFB0E7C-3A5A-471F-9F44-BA8B13E952B7}" destId="{C772D741-B380-4868-BC27-DABF310C344E}" srcOrd="0" destOrd="0" presId="urn:microsoft.com/office/officeart/2005/8/layout/hierarchy1"/>
    <dgm:cxn modelId="{CA9F5826-F8F2-443F-9675-C89186C23A5F}" srcId="{0A1CBCA7-2000-4029-9A44-429FE0763C3E}" destId="{E93A6A9A-C1D9-4A70-974D-11F112DC843E}" srcOrd="0" destOrd="0" parTransId="{6D35909A-FA02-4806-8B7A-01885AFCF049}" sibTransId="{4A769905-6054-4120-AA7C-060304F59956}"/>
    <dgm:cxn modelId="{69BE8633-3CE1-48B1-8DA3-08A06CFFDAC6}" type="presOf" srcId="{FF2656E9-3783-43E5-8BE0-8012AAF28A76}" destId="{0EE3B8C4-1962-45EA-A1B3-FD612C77D946}" srcOrd="0" destOrd="0" presId="urn:microsoft.com/office/officeart/2005/8/layout/hierarchy1"/>
    <dgm:cxn modelId="{AE4AFC3D-F21C-4916-807A-7AA3E6B5AA5F}" srcId="{F4A1CDBE-E565-4437-904D-627282E8F4D4}" destId="{B3131F6E-AF53-44C3-ADC3-E7DFE97B9D08}" srcOrd="0" destOrd="0" parTransId="{CE918CE2-7406-4DAA-B536-A06118BCE157}" sibTransId="{1443C515-1449-4D82-894F-C786CC544D05}"/>
    <dgm:cxn modelId="{27D84564-354D-4541-9965-48DB25E9F98D}" type="presOf" srcId="{471114C5-8B26-48B9-8135-FCF71EFB1561}" destId="{7E12B528-AABB-44EB-86D2-85276A60FE3A}" srcOrd="0" destOrd="0" presId="urn:microsoft.com/office/officeart/2005/8/layout/hierarchy1"/>
    <dgm:cxn modelId="{BA1DF34E-2CE3-4E9D-9B58-D72462DE3353}" type="presOf" srcId="{47ED176C-BDA2-4B97-B8A2-5F0E9467CA81}" destId="{064E2B8E-37B5-458E-BFEC-6093D34C9162}" srcOrd="0" destOrd="0" presId="urn:microsoft.com/office/officeart/2005/8/layout/hierarchy1"/>
    <dgm:cxn modelId="{8309FF4E-0CAF-414E-BF34-C148B56BC71D}" type="presOf" srcId="{814A7CB6-52B4-466D-97D8-24BCC22E49B5}" destId="{88D018E0-C64C-4413-8F5C-0C53740A8F7F}" srcOrd="0" destOrd="0" presId="urn:microsoft.com/office/officeart/2005/8/layout/hierarchy1"/>
    <dgm:cxn modelId="{BBBD7D95-DCB6-473E-BB79-9BB023612F80}" type="presOf" srcId="{CE918CE2-7406-4DAA-B536-A06118BCE157}" destId="{C2222D74-EEAD-4878-A367-71FF346CE499}" srcOrd="0" destOrd="0" presId="urn:microsoft.com/office/officeart/2005/8/layout/hierarchy1"/>
    <dgm:cxn modelId="{624F6299-F8A5-4B64-848F-7709952B7D09}" type="presOf" srcId="{B3131F6E-AF53-44C3-ADC3-E7DFE97B9D08}" destId="{9B65C5AF-3800-485B-8BA4-B7C6426EB31A}" srcOrd="0" destOrd="0" presId="urn:microsoft.com/office/officeart/2005/8/layout/hierarchy1"/>
    <dgm:cxn modelId="{70B1A5A2-FDA7-4EDA-B70A-CE1557CA27D2}" type="presOf" srcId="{7EC966A2-B557-4087-8D38-D06A49097A9E}" destId="{8AC2A757-F2A6-4472-8446-0AA366F2A924}" srcOrd="0" destOrd="0" presId="urn:microsoft.com/office/officeart/2005/8/layout/hierarchy1"/>
    <dgm:cxn modelId="{BE13E1A2-417B-4EF7-AECC-AA4F6C52FFC6}" srcId="{6DD95196-014A-4299-AAFE-E8ABC88D920D}" destId="{F4A1CDBE-E565-4437-904D-627282E8F4D4}" srcOrd="2" destOrd="0" parTransId="{5F3A9AFD-9977-4177-AF88-23F282054EBD}" sibTransId="{912A5104-1EF5-40F0-90CB-812FC026E225}"/>
    <dgm:cxn modelId="{D3055CA3-85D7-4EF5-965D-FE10CC996A72}" type="presOf" srcId="{6290CA93-08C6-4E23-85DC-F8B6FD4D375C}" destId="{EE2546BB-92A1-46A6-B089-355CAACF2321}" srcOrd="0" destOrd="0" presId="urn:microsoft.com/office/officeart/2005/8/layout/hierarchy1"/>
    <dgm:cxn modelId="{F3BDA6A5-6337-458E-BC27-A1835AB2017D}" type="presOf" srcId="{FC155344-C2AB-4C4D-8CC3-99760C3D8374}" destId="{9264558F-647F-4187-8010-5EFA2443E005}" srcOrd="0" destOrd="0" presId="urn:microsoft.com/office/officeart/2005/8/layout/hierarchy1"/>
    <dgm:cxn modelId="{DCA7BEA6-CDF6-43A3-8590-1658EE453F7B}" type="presOf" srcId="{1EECDF3A-89B5-4DFD-981C-711B2105CD21}" destId="{BB4775DE-8443-498D-97C3-82D7C05EFA05}" srcOrd="0" destOrd="0" presId="urn:microsoft.com/office/officeart/2005/8/layout/hierarchy1"/>
    <dgm:cxn modelId="{F68122B1-BF25-4918-8FC6-35965E1416D6}" srcId="{6DD95196-014A-4299-AAFE-E8ABC88D920D}" destId="{FF2656E9-3783-43E5-8BE0-8012AAF28A76}" srcOrd="1" destOrd="0" parTransId="{0A278558-D0B7-43DF-8B5E-5974604BACA4}" sibTransId="{3A4E8E20-F00F-40E4-BBCE-EA25F050E6EE}"/>
    <dgm:cxn modelId="{8256B0BB-BECD-4D39-8FE2-5115EBC5F7B0}" type="presOf" srcId="{0A278558-D0B7-43DF-8B5E-5974604BACA4}" destId="{04963D73-9877-4CDB-B151-5160BC26FF16}" srcOrd="0" destOrd="0" presId="urn:microsoft.com/office/officeart/2005/8/layout/hierarchy1"/>
    <dgm:cxn modelId="{ABDC10D0-ADDA-4DE8-92DC-5D92B78ABA1B}" srcId="{E93A6A9A-C1D9-4A70-974D-11F112DC843E}" destId="{7EC966A2-B557-4087-8D38-D06A49097A9E}" srcOrd="1" destOrd="0" parTransId="{DFBB3413-A01F-4838-9CAD-E871600E254A}" sibTransId="{F53ABE9A-676B-465C-88CF-59474A50D629}"/>
    <dgm:cxn modelId="{E8280CD2-6C6B-4104-98A7-F57D48E24061}" type="presOf" srcId="{F4A1CDBE-E565-4437-904D-627282E8F4D4}" destId="{912406C3-CDED-4909-9409-6A0B831D6131}" srcOrd="0" destOrd="0" presId="urn:microsoft.com/office/officeart/2005/8/layout/hierarchy1"/>
    <dgm:cxn modelId="{414460D4-50D9-4182-975D-0E91CC2596EA}" srcId="{FF2656E9-3783-43E5-8BE0-8012AAF28A76}" destId="{FC155344-C2AB-4C4D-8CC3-99760C3D8374}" srcOrd="1" destOrd="0" parTransId="{814A7CB6-52B4-466D-97D8-24BCC22E49B5}" sibTransId="{463CED90-7A0A-4A54-97CD-68B2A1FE805D}"/>
    <dgm:cxn modelId="{3A26A2D4-CEE9-4500-9456-46629471ADAD}" type="presOf" srcId="{D6CDA248-ABFB-4EDA-A181-68EC2B64BECC}" destId="{24B4BF13-3DFC-4E0E-8254-E88DBBA546DF}" srcOrd="0" destOrd="0" presId="urn:microsoft.com/office/officeart/2005/8/layout/hierarchy1"/>
    <dgm:cxn modelId="{F079BDD5-3333-4D4D-9162-DD29677A8E79}" srcId="{E93A6A9A-C1D9-4A70-974D-11F112DC843E}" destId="{6DD95196-014A-4299-AAFE-E8ABC88D920D}" srcOrd="0" destOrd="0" parTransId="{5325A9B6-5B4B-49D7-9219-97636AFCB03E}" sibTransId="{4AD915B4-B672-4151-B843-38548C6809FE}"/>
    <dgm:cxn modelId="{7308F0D7-4EF2-43B0-B07B-EB3623A10141}" type="presOf" srcId="{6DD95196-014A-4299-AAFE-E8ABC88D920D}" destId="{EC15C61E-F725-4DB0-98C2-3BF939401190}" srcOrd="0" destOrd="0" presId="urn:microsoft.com/office/officeart/2005/8/layout/hierarchy1"/>
    <dgm:cxn modelId="{E5F02EDA-3DA9-4323-A690-EAE344A62CC2}" srcId="{6DD95196-014A-4299-AAFE-E8ABC88D920D}" destId="{DB8360BC-6AAA-4DED-8AE7-B96CC41E9C6E}" srcOrd="0" destOrd="0" parTransId="{471114C5-8B26-48B9-8135-FCF71EFB1561}" sibTransId="{431EF558-A407-463A-A8FF-84C52ECD8F76}"/>
    <dgm:cxn modelId="{D172EADD-1F1C-417C-9B48-6D6864B2EEFB}" type="presOf" srcId="{5325A9B6-5B4B-49D7-9219-97636AFCB03E}" destId="{A2CAE5D0-C641-4A66-BDF5-4338282D25BB}" srcOrd="0" destOrd="0" presId="urn:microsoft.com/office/officeart/2005/8/layout/hierarchy1"/>
    <dgm:cxn modelId="{0AD2BFDE-8B75-47D1-A37C-4D4CBA7AFE1C}" type="presOf" srcId="{DFBB3413-A01F-4838-9CAD-E871600E254A}" destId="{EC0C5D6E-C0FA-4E88-9990-C6EBE159CB9D}" srcOrd="0" destOrd="0" presId="urn:microsoft.com/office/officeart/2005/8/layout/hierarchy1"/>
    <dgm:cxn modelId="{5EF02BE0-9A5F-4A4A-98E2-0D711C59E4DE}" type="presOf" srcId="{5F3A9AFD-9977-4177-AF88-23F282054EBD}" destId="{3BCEFBB9-1A3E-4B7C-8D7B-D5B10F7B6F59}" srcOrd="0" destOrd="0" presId="urn:microsoft.com/office/officeart/2005/8/layout/hierarchy1"/>
    <dgm:cxn modelId="{E6DEEFE2-ECBC-49AC-95D5-C7111D0A046E}" type="presOf" srcId="{DB8360BC-6AAA-4DED-8AE7-B96CC41E9C6E}" destId="{CABD547E-60A5-4147-A882-354407948437}" srcOrd="0" destOrd="0" presId="urn:microsoft.com/office/officeart/2005/8/layout/hierarchy1"/>
    <dgm:cxn modelId="{252461ED-C494-438F-87CD-C345888FCE86}" srcId="{7EC966A2-B557-4087-8D38-D06A49097A9E}" destId="{6290CA93-08C6-4E23-85DC-F8B6FD4D375C}" srcOrd="0" destOrd="0" parTransId="{6DFB0E7C-3A5A-471F-9F44-BA8B13E952B7}" sibTransId="{3658EA6D-093B-43D8-82B4-4D0460D8C8CC}"/>
    <dgm:cxn modelId="{C0D03CEF-353B-4BA3-8A1D-259C5440A93C}" type="presOf" srcId="{E93A6A9A-C1D9-4A70-974D-11F112DC843E}" destId="{B1B0AA6E-FFEB-4B9E-88E2-15C965A5C2EC}" srcOrd="0" destOrd="0" presId="urn:microsoft.com/office/officeart/2005/8/layout/hierarchy1"/>
    <dgm:cxn modelId="{950BD6F1-8F93-4817-B2A8-343DEFA63AA3}" srcId="{FF2656E9-3783-43E5-8BE0-8012AAF28A76}" destId="{1EECDF3A-89B5-4DFD-981C-711B2105CD21}" srcOrd="0" destOrd="0" parTransId="{B75F86C8-0B37-4DCE-98F2-004593CF7F50}" sibTransId="{5D526C55-C290-46FF-90D1-4E83A1DA7335}"/>
    <dgm:cxn modelId="{BC8EF4FF-86F2-428C-B315-05F929822265}" type="presOf" srcId="{B75F86C8-0B37-4DCE-98F2-004593CF7F50}" destId="{33CAD517-90E7-473C-9A88-C3FF61D83D11}" srcOrd="0" destOrd="0" presId="urn:microsoft.com/office/officeart/2005/8/layout/hierarchy1"/>
    <dgm:cxn modelId="{5FB63757-18AB-4E26-9EA1-CAF2015CE365}" type="presParOf" srcId="{E0D599A4-4EA9-44E8-96A0-B6D587561D1F}" destId="{92754399-9322-4841-9B8E-C3663F2A6687}" srcOrd="0" destOrd="0" presId="urn:microsoft.com/office/officeart/2005/8/layout/hierarchy1"/>
    <dgm:cxn modelId="{46444C4A-2F4B-4B17-895F-FBDBA3B236DE}" type="presParOf" srcId="{92754399-9322-4841-9B8E-C3663F2A6687}" destId="{3DCF5085-14A5-4D4A-8C92-201C6885C2B7}" srcOrd="0" destOrd="0" presId="urn:microsoft.com/office/officeart/2005/8/layout/hierarchy1"/>
    <dgm:cxn modelId="{7F05A3D3-5EC0-4F0B-B95E-A8E671350D1F}" type="presParOf" srcId="{3DCF5085-14A5-4D4A-8C92-201C6885C2B7}" destId="{B41BBD16-6EB7-4E54-8B86-99C1E85B2F2B}" srcOrd="0" destOrd="0" presId="urn:microsoft.com/office/officeart/2005/8/layout/hierarchy1"/>
    <dgm:cxn modelId="{286ECBE1-1EC6-46D2-8BAD-E931E4E65EFC}" type="presParOf" srcId="{3DCF5085-14A5-4D4A-8C92-201C6885C2B7}" destId="{B1B0AA6E-FFEB-4B9E-88E2-15C965A5C2EC}" srcOrd="1" destOrd="0" presId="urn:microsoft.com/office/officeart/2005/8/layout/hierarchy1"/>
    <dgm:cxn modelId="{8BC9D8C9-F22A-4540-898D-18AB7D8E86A4}" type="presParOf" srcId="{92754399-9322-4841-9B8E-C3663F2A6687}" destId="{1FFB3BC9-731C-4FF9-86BA-1BE7AC6AFABE}" srcOrd="1" destOrd="0" presId="urn:microsoft.com/office/officeart/2005/8/layout/hierarchy1"/>
    <dgm:cxn modelId="{BC53133F-ED7E-4685-BAD1-7B8DDE84067F}" type="presParOf" srcId="{1FFB3BC9-731C-4FF9-86BA-1BE7AC6AFABE}" destId="{A2CAE5D0-C641-4A66-BDF5-4338282D25BB}" srcOrd="0" destOrd="0" presId="urn:microsoft.com/office/officeart/2005/8/layout/hierarchy1"/>
    <dgm:cxn modelId="{81A75B7D-6A6A-42E8-8674-B202037E4AE4}" type="presParOf" srcId="{1FFB3BC9-731C-4FF9-86BA-1BE7AC6AFABE}" destId="{FA277ABC-A4CB-48E4-B5F6-14F73F324860}" srcOrd="1" destOrd="0" presId="urn:microsoft.com/office/officeart/2005/8/layout/hierarchy1"/>
    <dgm:cxn modelId="{7DCB6E45-49E7-45A1-A404-DB8A4DC59975}" type="presParOf" srcId="{FA277ABC-A4CB-48E4-B5F6-14F73F324860}" destId="{0C1D19E7-7B3D-46E4-B1CC-FB4316EE237D}" srcOrd="0" destOrd="0" presId="urn:microsoft.com/office/officeart/2005/8/layout/hierarchy1"/>
    <dgm:cxn modelId="{11194DF8-42C5-4AB0-8A47-67FB73165B5B}" type="presParOf" srcId="{0C1D19E7-7B3D-46E4-B1CC-FB4316EE237D}" destId="{5F4AD391-7E24-4E96-8ADC-8141CC8AEBC1}" srcOrd="0" destOrd="0" presId="urn:microsoft.com/office/officeart/2005/8/layout/hierarchy1"/>
    <dgm:cxn modelId="{356A1FA6-6E4B-4F67-8FA3-C790FC5CDEEE}" type="presParOf" srcId="{0C1D19E7-7B3D-46E4-B1CC-FB4316EE237D}" destId="{EC15C61E-F725-4DB0-98C2-3BF939401190}" srcOrd="1" destOrd="0" presId="urn:microsoft.com/office/officeart/2005/8/layout/hierarchy1"/>
    <dgm:cxn modelId="{45D9E71C-DA17-4595-9AF5-92027E0D64CF}" type="presParOf" srcId="{FA277ABC-A4CB-48E4-B5F6-14F73F324860}" destId="{746672C3-8718-4F5F-B173-3CF005CD67D5}" srcOrd="1" destOrd="0" presId="urn:microsoft.com/office/officeart/2005/8/layout/hierarchy1"/>
    <dgm:cxn modelId="{3EB81E6F-0AAE-400C-9E29-0D6BDFF1AD48}" type="presParOf" srcId="{746672C3-8718-4F5F-B173-3CF005CD67D5}" destId="{7E12B528-AABB-44EB-86D2-85276A60FE3A}" srcOrd="0" destOrd="0" presId="urn:microsoft.com/office/officeart/2005/8/layout/hierarchy1"/>
    <dgm:cxn modelId="{E1E30D0D-4754-45EE-AAF4-CC30A6BAF98B}" type="presParOf" srcId="{746672C3-8718-4F5F-B173-3CF005CD67D5}" destId="{AC67218D-67B4-411B-8843-E9D628643EB4}" srcOrd="1" destOrd="0" presId="urn:microsoft.com/office/officeart/2005/8/layout/hierarchy1"/>
    <dgm:cxn modelId="{1211B648-73BF-48E5-BB2C-E0B8C5F57E55}" type="presParOf" srcId="{AC67218D-67B4-411B-8843-E9D628643EB4}" destId="{578C7F52-0FAD-4FAA-B174-AAE88D486EEC}" srcOrd="0" destOrd="0" presId="urn:microsoft.com/office/officeart/2005/8/layout/hierarchy1"/>
    <dgm:cxn modelId="{C9818373-1F97-42F8-9965-492301E21F1C}" type="presParOf" srcId="{578C7F52-0FAD-4FAA-B174-AAE88D486EEC}" destId="{1145603C-D854-488C-9B1C-87F322849A0F}" srcOrd="0" destOrd="0" presId="urn:microsoft.com/office/officeart/2005/8/layout/hierarchy1"/>
    <dgm:cxn modelId="{EF209A98-34F9-4334-9D5B-414B5A82A385}" type="presParOf" srcId="{578C7F52-0FAD-4FAA-B174-AAE88D486EEC}" destId="{CABD547E-60A5-4147-A882-354407948437}" srcOrd="1" destOrd="0" presId="urn:microsoft.com/office/officeart/2005/8/layout/hierarchy1"/>
    <dgm:cxn modelId="{E990385F-443A-4EEF-9A92-9B30C53FAE04}" type="presParOf" srcId="{AC67218D-67B4-411B-8843-E9D628643EB4}" destId="{49CAA1AD-073A-4B24-90A5-F2F42E634A0A}" srcOrd="1" destOrd="0" presId="urn:microsoft.com/office/officeart/2005/8/layout/hierarchy1"/>
    <dgm:cxn modelId="{F74A664F-9374-4350-80C8-60B2271DBC95}" type="presParOf" srcId="{746672C3-8718-4F5F-B173-3CF005CD67D5}" destId="{04963D73-9877-4CDB-B151-5160BC26FF16}" srcOrd="2" destOrd="0" presId="urn:microsoft.com/office/officeart/2005/8/layout/hierarchy1"/>
    <dgm:cxn modelId="{C721893B-7D5C-4CCA-B166-F6E9C7F988B8}" type="presParOf" srcId="{746672C3-8718-4F5F-B173-3CF005CD67D5}" destId="{4AB5F439-15B3-4096-BD6C-0E6A608FEAD8}" srcOrd="3" destOrd="0" presId="urn:microsoft.com/office/officeart/2005/8/layout/hierarchy1"/>
    <dgm:cxn modelId="{8FDF772C-27AC-4893-86C6-A75EA97AF7C6}" type="presParOf" srcId="{4AB5F439-15B3-4096-BD6C-0E6A608FEAD8}" destId="{3F484911-34C2-43CA-BD64-E4DE581FB2C9}" srcOrd="0" destOrd="0" presId="urn:microsoft.com/office/officeart/2005/8/layout/hierarchy1"/>
    <dgm:cxn modelId="{87E93A2A-9CC8-487C-AFAB-773869C13944}" type="presParOf" srcId="{3F484911-34C2-43CA-BD64-E4DE581FB2C9}" destId="{5BCC9585-3BCF-4B05-883A-D27DE25E2689}" srcOrd="0" destOrd="0" presId="urn:microsoft.com/office/officeart/2005/8/layout/hierarchy1"/>
    <dgm:cxn modelId="{912918B0-0843-4FE0-BADE-C479744E5AC6}" type="presParOf" srcId="{3F484911-34C2-43CA-BD64-E4DE581FB2C9}" destId="{0EE3B8C4-1962-45EA-A1B3-FD612C77D946}" srcOrd="1" destOrd="0" presId="urn:microsoft.com/office/officeart/2005/8/layout/hierarchy1"/>
    <dgm:cxn modelId="{3AE0AAFC-7D40-4029-AB77-56F5B7D9423D}" type="presParOf" srcId="{4AB5F439-15B3-4096-BD6C-0E6A608FEAD8}" destId="{F24675FD-500A-47F4-99F5-EBDF4A3E2958}" srcOrd="1" destOrd="0" presId="urn:microsoft.com/office/officeart/2005/8/layout/hierarchy1"/>
    <dgm:cxn modelId="{6BE4F748-7C7A-44A1-8351-2B778447CB26}" type="presParOf" srcId="{F24675FD-500A-47F4-99F5-EBDF4A3E2958}" destId="{33CAD517-90E7-473C-9A88-C3FF61D83D11}" srcOrd="0" destOrd="0" presId="urn:microsoft.com/office/officeart/2005/8/layout/hierarchy1"/>
    <dgm:cxn modelId="{44C6D2FC-5057-4ED2-A07A-0940CB370DDB}" type="presParOf" srcId="{F24675FD-500A-47F4-99F5-EBDF4A3E2958}" destId="{9A8BDD69-E4E3-4A38-A701-A0015B72CAA2}" srcOrd="1" destOrd="0" presId="urn:microsoft.com/office/officeart/2005/8/layout/hierarchy1"/>
    <dgm:cxn modelId="{A80BA949-72BA-43D8-A263-60EB78FD2D5B}" type="presParOf" srcId="{9A8BDD69-E4E3-4A38-A701-A0015B72CAA2}" destId="{7FE0DA96-2C86-434E-8C8C-0483B84AAB3C}" srcOrd="0" destOrd="0" presId="urn:microsoft.com/office/officeart/2005/8/layout/hierarchy1"/>
    <dgm:cxn modelId="{88CF1E28-79A9-4B57-9C61-D827D1F01143}" type="presParOf" srcId="{7FE0DA96-2C86-434E-8C8C-0483B84AAB3C}" destId="{768FE74D-FD0C-47BE-AC34-DAB5ED30F062}" srcOrd="0" destOrd="0" presId="urn:microsoft.com/office/officeart/2005/8/layout/hierarchy1"/>
    <dgm:cxn modelId="{6D31F8B1-E151-4F9A-9421-937E55EDD001}" type="presParOf" srcId="{7FE0DA96-2C86-434E-8C8C-0483B84AAB3C}" destId="{BB4775DE-8443-498D-97C3-82D7C05EFA05}" srcOrd="1" destOrd="0" presId="urn:microsoft.com/office/officeart/2005/8/layout/hierarchy1"/>
    <dgm:cxn modelId="{34469150-7344-4C25-9527-703D7CF5ABB7}" type="presParOf" srcId="{9A8BDD69-E4E3-4A38-A701-A0015B72CAA2}" destId="{96A6D9ED-3646-4638-B754-61A94B789D77}" srcOrd="1" destOrd="0" presId="urn:microsoft.com/office/officeart/2005/8/layout/hierarchy1"/>
    <dgm:cxn modelId="{BB5E6164-1CAC-4F0B-B96E-B0232004F8A7}" type="presParOf" srcId="{F24675FD-500A-47F4-99F5-EBDF4A3E2958}" destId="{88D018E0-C64C-4413-8F5C-0C53740A8F7F}" srcOrd="2" destOrd="0" presId="urn:microsoft.com/office/officeart/2005/8/layout/hierarchy1"/>
    <dgm:cxn modelId="{1AEF0471-1073-4946-BC4A-267F375EA566}" type="presParOf" srcId="{F24675FD-500A-47F4-99F5-EBDF4A3E2958}" destId="{D93428E3-4A88-49AD-81C1-10B75BA2616A}" srcOrd="3" destOrd="0" presId="urn:microsoft.com/office/officeart/2005/8/layout/hierarchy1"/>
    <dgm:cxn modelId="{5D3761D9-A086-4E93-9392-BEDFE58D3DF7}" type="presParOf" srcId="{D93428E3-4A88-49AD-81C1-10B75BA2616A}" destId="{3BCC3F7A-28F5-45BB-B70B-BDA57D69207F}" srcOrd="0" destOrd="0" presId="urn:microsoft.com/office/officeart/2005/8/layout/hierarchy1"/>
    <dgm:cxn modelId="{8F59158F-E78B-44FA-8604-A4846546CC99}" type="presParOf" srcId="{3BCC3F7A-28F5-45BB-B70B-BDA57D69207F}" destId="{0C1104CF-CA30-47B0-B1BE-F118F4F27990}" srcOrd="0" destOrd="0" presId="urn:microsoft.com/office/officeart/2005/8/layout/hierarchy1"/>
    <dgm:cxn modelId="{CA03DBC0-0CC0-4065-AAAA-D9CAC398DCBD}" type="presParOf" srcId="{3BCC3F7A-28F5-45BB-B70B-BDA57D69207F}" destId="{9264558F-647F-4187-8010-5EFA2443E005}" srcOrd="1" destOrd="0" presId="urn:microsoft.com/office/officeart/2005/8/layout/hierarchy1"/>
    <dgm:cxn modelId="{3150EB6F-3C09-4323-BD69-87703C038F9C}" type="presParOf" srcId="{D93428E3-4A88-49AD-81C1-10B75BA2616A}" destId="{DC23D459-9728-431B-ACFC-59CB185090DF}" srcOrd="1" destOrd="0" presId="urn:microsoft.com/office/officeart/2005/8/layout/hierarchy1"/>
    <dgm:cxn modelId="{4873CAFD-F9CA-41F2-BE3C-81395B703E8E}" type="presParOf" srcId="{746672C3-8718-4F5F-B173-3CF005CD67D5}" destId="{3BCEFBB9-1A3E-4B7C-8D7B-D5B10F7B6F59}" srcOrd="4" destOrd="0" presId="urn:microsoft.com/office/officeart/2005/8/layout/hierarchy1"/>
    <dgm:cxn modelId="{C4C2821F-7D1A-49AC-B48A-91F5A04568B6}" type="presParOf" srcId="{746672C3-8718-4F5F-B173-3CF005CD67D5}" destId="{631866AF-4CC4-4C77-BD43-C558B2E2F92B}" srcOrd="5" destOrd="0" presId="urn:microsoft.com/office/officeart/2005/8/layout/hierarchy1"/>
    <dgm:cxn modelId="{4E013A53-4A9A-47B5-B792-677EADCC4EF7}" type="presParOf" srcId="{631866AF-4CC4-4C77-BD43-C558B2E2F92B}" destId="{7C4A5D1D-1121-4B7C-9C9D-9188CB8AE467}" srcOrd="0" destOrd="0" presId="urn:microsoft.com/office/officeart/2005/8/layout/hierarchy1"/>
    <dgm:cxn modelId="{187213F9-FAF4-49E2-9A0E-39667A8D14D6}" type="presParOf" srcId="{7C4A5D1D-1121-4B7C-9C9D-9188CB8AE467}" destId="{F1F4B17C-6B81-45CD-A595-AF38CA19BF25}" srcOrd="0" destOrd="0" presId="urn:microsoft.com/office/officeart/2005/8/layout/hierarchy1"/>
    <dgm:cxn modelId="{0C2D8247-63C9-4186-8C1E-841A839FBA98}" type="presParOf" srcId="{7C4A5D1D-1121-4B7C-9C9D-9188CB8AE467}" destId="{912406C3-CDED-4909-9409-6A0B831D6131}" srcOrd="1" destOrd="0" presId="urn:microsoft.com/office/officeart/2005/8/layout/hierarchy1"/>
    <dgm:cxn modelId="{88A6D4ED-4B1A-4785-853C-E32203FB087A}" type="presParOf" srcId="{631866AF-4CC4-4C77-BD43-C558B2E2F92B}" destId="{43C83824-1427-4724-B249-D10E7238EE60}" srcOrd="1" destOrd="0" presId="urn:microsoft.com/office/officeart/2005/8/layout/hierarchy1"/>
    <dgm:cxn modelId="{86131CD9-F893-4E32-A11E-5D073AC2B4B3}" type="presParOf" srcId="{43C83824-1427-4724-B249-D10E7238EE60}" destId="{C2222D74-EEAD-4878-A367-71FF346CE499}" srcOrd="0" destOrd="0" presId="urn:microsoft.com/office/officeart/2005/8/layout/hierarchy1"/>
    <dgm:cxn modelId="{91EACC92-D705-4B0E-8D49-9702CA18BFF5}" type="presParOf" srcId="{43C83824-1427-4724-B249-D10E7238EE60}" destId="{5A9B3686-2595-498A-B713-7270E23E8C46}" srcOrd="1" destOrd="0" presId="urn:microsoft.com/office/officeart/2005/8/layout/hierarchy1"/>
    <dgm:cxn modelId="{125DBCD9-E3E1-402C-A5C9-9D5B2851F03F}" type="presParOf" srcId="{5A9B3686-2595-498A-B713-7270E23E8C46}" destId="{2D8A1562-24F7-4A19-BEBD-A66AAE16A251}" srcOrd="0" destOrd="0" presId="urn:microsoft.com/office/officeart/2005/8/layout/hierarchy1"/>
    <dgm:cxn modelId="{C7556BA3-1808-40F8-A5E2-AA60B150D4B8}" type="presParOf" srcId="{2D8A1562-24F7-4A19-BEBD-A66AAE16A251}" destId="{AD5405F3-542E-42F2-9A51-9B4D6481617C}" srcOrd="0" destOrd="0" presId="urn:microsoft.com/office/officeart/2005/8/layout/hierarchy1"/>
    <dgm:cxn modelId="{00F013F0-F4E0-44BF-B66F-9AA31CE80C11}" type="presParOf" srcId="{2D8A1562-24F7-4A19-BEBD-A66AAE16A251}" destId="{9B65C5AF-3800-485B-8BA4-B7C6426EB31A}" srcOrd="1" destOrd="0" presId="urn:microsoft.com/office/officeart/2005/8/layout/hierarchy1"/>
    <dgm:cxn modelId="{931A1F91-5F37-4E83-A951-E8AC0AF84CCE}" type="presParOf" srcId="{5A9B3686-2595-498A-B713-7270E23E8C46}" destId="{1780CE65-EC78-4B1B-9E57-F42BEE5EB106}" srcOrd="1" destOrd="0" presId="urn:microsoft.com/office/officeart/2005/8/layout/hierarchy1"/>
    <dgm:cxn modelId="{6347E325-156A-4D02-ACE3-4A4D4FC788BB}" type="presParOf" srcId="{43C83824-1427-4724-B249-D10E7238EE60}" destId="{064E2B8E-37B5-458E-BFEC-6093D34C9162}" srcOrd="2" destOrd="0" presId="urn:microsoft.com/office/officeart/2005/8/layout/hierarchy1"/>
    <dgm:cxn modelId="{6A19157D-0B42-4691-8A5A-F4B022D5AE01}" type="presParOf" srcId="{43C83824-1427-4724-B249-D10E7238EE60}" destId="{5373D794-7445-44A3-AABE-DB529B5BC09D}" srcOrd="3" destOrd="0" presId="urn:microsoft.com/office/officeart/2005/8/layout/hierarchy1"/>
    <dgm:cxn modelId="{144668C5-9307-4C7E-87EF-78B830367C6C}" type="presParOf" srcId="{5373D794-7445-44A3-AABE-DB529B5BC09D}" destId="{7AD245B9-AE06-4831-9A60-2667DE31EFE7}" srcOrd="0" destOrd="0" presId="urn:microsoft.com/office/officeart/2005/8/layout/hierarchy1"/>
    <dgm:cxn modelId="{21F7F08E-F63A-4439-9158-9A9268A8F244}" type="presParOf" srcId="{7AD245B9-AE06-4831-9A60-2667DE31EFE7}" destId="{3557FC16-E539-4F01-AC1B-01AE7FFBDD15}" srcOrd="0" destOrd="0" presId="urn:microsoft.com/office/officeart/2005/8/layout/hierarchy1"/>
    <dgm:cxn modelId="{B8DC051A-4AA8-4DE4-94DE-B7E8B181EBE5}" type="presParOf" srcId="{7AD245B9-AE06-4831-9A60-2667DE31EFE7}" destId="{24B4BF13-3DFC-4E0E-8254-E88DBBA546DF}" srcOrd="1" destOrd="0" presId="urn:microsoft.com/office/officeart/2005/8/layout/hierarchy1"/>
    <dgm:cxn modelId="{0D070F1C-413B-461B-AB03-73A0075A728B}" type="presParOf" srcId="{5373D794-7445-44A3-AABE-DB529B5BC09D}" destId="{22E76A76-715E-4205-9C7A-45BD70548170}" srcOrd="1" destOrd="0" presId="urn:microsoft.com/office/officeart/2005/8/layout/hierarchy1"/>
    <dgm:cxn modelId="{3EE73580-4079-4A3C-B439-D9245101DEEE}" type="presParOf" srcId="{1FFB3BC9-731C-4FF9-86BA-1BE7AC6AFABE}" destId="{EC0C5D6E-C0FA-4E88-9990-C6EBE159CB9D}" srcOrd="2" destOrd="0" presId="urn:microsoft.com/office/officeart/2005/8/layout/hierarchy1"/>
    <dgm:cxn modelId="{98BA1132-FAF9-47AB-8F79-91B676B09D66}" type="presParOf" srcId="{1FFB3BC9-731C-4FF9-86BA-1BE7AC6AFABE}" destId="{1A4D5016-99B7-414F-914B-957ECDC8ED87}" srcOrd="3" destOrd="0" presId="urn:microsoft.com/office/officeart/2005/8/layout/hierarchy1"/>
    <dgm:cxn modelId="{0BA00E0E-BA21-4040-9E10-1850ECA234E5}" type="presParOf" srcId="{1A4D5016-99B7-414F-914B-957ECDC8ED87}" destId="{68B03BA0-A12D-47BF-8A10-277DFB7AFE52}" srcOrd="0" destOrd="0" presId="urn:microsoft.com/office/officeart/2005/8/layout/hierarchy1"/>
    <dgm:cxn modelId="{FDF78A1B-8C31-4D17-A376-A232412B5D74}" type="presParOf" srcId="{68B03BA0-A12D-47BF-8A10-277DFB7AFE52}" destId="{8AD7102C-2365-44C2-90FB-298C560FDB89}" srcOrd="0" destOrd="0" presId="urn:microsoft.com/office/officeart/2005/8/layout/hierarchy1"/>
    <dgm:cxn modelId="{E5C3D987-8596-4ACC-890C-D33C8CDD79D2}" type="presParOf" srcId="{68B03BA0-A12D-47BF-8A10-277DFB7AFE52}" destId="{8AC2A757-F2A6-4472-8446-0AA366F2A924}" srcOrd="1" destOrd="0" presId="urn:microsoft.com/office/officeart/2005/8/layout/hierarchy1"/>
    <dgm:cxn modelId="{8B0FB294-B661-42C9-8F6B-DDDDF7359B68}" type="presParOf" srcId="{1A4D5016-99B7-414F-914B-957ECDC8ED87}" destId="{5FB1CA36-2568-4FB4-BA32-ACB090297DF0}" srcOrd="1" destOrd="0" presId="urn:microsoft.com/office/officeart/2005/8/layout/hierarchy1"/>
    <dgm:cxn modelId="{36B13AE1-44D4-4290-9914-B1DE9F985665}" type="presParOf" srcId="{5FB1CA36-2568-4FB4-BA32-ACB090297DF0}" destId="{C772D741-B380-4868-BC27-DABF310C344E}" srcOrd="0" destOrd="0" presId="urn:microsoft.com/office/officeart/2005/8/layout/hierarchy1"/>
    <dgm:cxn modelId="{FD695D1E-44E6-4893-B753-24D20A0C5D6B}" type="presParOf" srcId="{5FB1CA36-2568-4FB4-BA32-ACB090297DF0}" destId="{6E413CF7-B0E7-4707-A7B5-2F3F565518E8}" srcOrd="1" destOrd="0" presId="urn:microsoft.com/office/officeart/2005/8/layout/hierarchy1"/>
    <dgm:cxn modelId="{6980D345-1D0B-40EE-92DA-8EF7E820E4D8}" type="presParOf" srcId="{6E413CF7-B0E7-4707-A7B5-2F3F565518E8}" destId="{778F1E30-A4A5-40E0-A4C8-2557A27D2605}" srcOrd="0" destOrd="0" presId="urn:microsoft.com/office/officeart/2005/8/layout/hierarchy1"/>
    <dgm:cxn modelId="{3265579A-C9D0-42E7-BEAD-0F22FF2538D5}" type="presParOf" srcId="{778F1E30-A4A5-40E0-A4C8-2557A27D2605}" destId="{7DF50E45-B649-4C14-8F24-EFE8BDB586BE}" srcOrd="0" destOrd="0" presId="urn:microsoft.com/office/officeart/2005/8/layout/hierarchy1"/>
    <dgm:cxn modelId="{15E7D994-2A33-45C9-96C6-947E4CEA1477}" type="presParOf" srcId="{778F1E30-A4A5-40E0-A4C8-2557A27D2605}" destId="{EE2546BB-92A1-46A6-B089-355CAACF2321}" srcOrd="1" destOrd="0" presId="urn:microsoft.com/office/officeart/2005/8/layout/hierarchy1"/>
    <dgm:cxn modelId="{8A7C5E65-D53C-44AE-B28B-DB9974F33ED1}" type="presParOf" srcId="{6E413CF7-B0E7-4707-A7B5-2F3F565518E8}" destId="{29060281-5D8D-44F6-9FD7-91A3F8B620AD}"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72D741-B380-4868-BC27-DABF310C344E}">
      <dsp:nvSpPr>
        <dsp:cNvPr id="0" name=""/>
        <dsp:cNvSpPr/>
      </dsp:nvSpPr>
      <dsp:spPr>
        <a:xfrm>
          <a:off x="7548884" y="2096256"/>
          <a:ext cx="317908" cy="223994"/>
        </a:xfrm>
        <a:custGeom>
          <a:avLst/>
          <a:gdLst/>
          <a:ahLst/>
          <a:cxnLst/>
          <a:rect l="0" t="0" r="0" b="0"/>
          <a:pathLst>
            <a:path>
              <a:moveTo>
                <a:pt x="0" y="0"/>
              </a:moveTo>
              <a:lnTo>
                <a:pt x="0" y="99688"/>
              </a:lnTo>
              <a:lnTo>
                <a:pt x="317908" y="99688"/>
              </a:lnTo>
              <a:lnTo>
                <a:pt x="317908" y="22399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0C5D6E-C0FA-4E88-9990-C6EBE159CB9D}">
      <dsp:nvSpPr>
        <dsp:cNvPr id="0" name=""/>
        <dsp:cNvSpPr/>
      </dsp:nvSpPr>
      <dsp:spPr>
        <a:xfrm>
          <a:off x="5365554" y="710424"/>
          <a:ext cx="2183329" cy="533769"/>
        </a:xfrm>
        <a:custGeom>
          <a:avLst/>
          <a:gdLst/>
          <a:ahLst/>
          <a:cxnLst/>
          <a:rect l="0" t="0" r="0" b="0"/>
          <a:pathLst>
            <a:path>
              <a:moveTo>
                <a:pt x="0" y="0"/>
              </a:moveTo>
              <a:lnTo>
                <a:pt x="0" y="409463"/>
              </a:lnTo>
              <a:lnTo>
                <a:pt x="2183329" y="409463"/>
              </a:lnTo>
              <a:lnTo>
                <a:pt x="2183329" y="53376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4E2B8E-37B5-458E-BFEC-6093D34C9162}">
      <dsp:nvSpPr>
        <dsp:cNvPr id="0" name=""/>
        <dsp:cNvSpPr/>
      </dsp:nvSpPr>
      <dsp:spPr>
        <a:xfrm>
          <a:off x="5572686" y="3182973"/>
          <a:ext cx="1156189" cy="545844"/>
        </a:xfrm>
        <a:custGeom>
          <a:avLst/>
          <a:gdLst/>
          <a:ahLst/>
          <a:cxnLst/>
          <a:rect l="0" t="0" r="0" b="0"/>
          <a:pathLst>
            <a:path>
              <a:moveTo>
                <a:pt x="0" y="0"/>
              </a:moveTo>
              <a:lnTo>
                <a:pt x="0" y="421538"/>
              </a:lnTo>
              <a:lnTo>
                <a:pt x="1156189" y="421538"/>
              </a:lnTo>
              <a:lnTo>
                <a:pt x="1156189" y="54584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222D74-EEAD-4878-A367-71FF346CE499}">
      <dsp:nvSpPr>
        <dsp:cNvPr id="0" name=""/>
        <dsp:cNvSpPr/>
      </dsp:nvSpPr>
      <dsp:spPr>
        <a:xfrm>
          <a:off x="5088861" y="3182973"/>
          <a:ext cx="483825" cy="545844"/>
        </a:xfrm>
        <a:custGeom>
          <a:avLst/>
          <a:gdLst/>
          <a:ahLst/>
          <a:cxnLst/>
          <a:rect l="0" t="0" r="0" b="0"/>
          <a:pathLst>
            <a:path>
              <a:moveTo>
                <a:pt x="483825" y="0"/>
              </a:moveTo>
              <a:lnTo>
                <a:pt x="483825" y="421538"/>
              </a:lnTo>
              <a:lnTo>
                <a:pt x="0" y="421538"/>
              </a:lnTo>
              <a:lnTo>
                <a:pt x="0" y="54584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CEFBB9-1A3E-4B7C-8D7B-D5B10F7B6F59}">
      <dsp:nvSpPr>
        <dsp:cNvPr id="0" name=""/>
        <dsp:cNvSpPr/>
      </dsp:nvSpPr>
      <dsp:spPr>
        <a:xfrm>
          <a:off x="3448846" y="2096256"/>
          <a:ext cx="2123840" cy="234653"/>
        </a:xfrm>
        <a:custGeom>
          <a:avLst/>
          <a:gdLst/>
          <a:ahLst/>
          <a:cxnLst/>
          <a:rect l="0" t="0" r="0" b="0"/>
          <a:pathLst>
            <a:path>
              <a:moveTo>
                <a:pt x="0" y="0"/>
              </a:moveTo>
              <a:lnTo>
                <a:pt x="0" y="110348"/>
              </a:lnTo>
              <a:lnTo>
                <a:pt x="2123840" y="110348"/>
              </a:lnTo>
              <a:lnTo>
                <a:pt x="2123840" y="2346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D018E0-C64C-4413-8F5C-0C53740A8F7F}">
      <dsp:nvSpPr>
        <dsp:cNvPr id="0" name=""/>
        <dsp:cNvSpPr/>
      </dsp:nvSpPr>
      <dsp:spPr>
        <a:xfrm>
          <a:off x="2469670" y="3182973"/>
          <a:ext cx="979175" cy="545844"/>
        </a:xfrm>
        <a:custGeom>
          <a:avLst/>
          <a:gdLst/>
          <a:ahLst/>
          <a:cxnLst/>
          <a:rect l="0" t="0" r="0" b="0"/>
          <a:pathLst>
            <a:path>
              <a:moveTo>
                <a:pt x="0" y="0"/>
              </a:moveTo>
              <a:lnTo>
                <a:pt x="0" y="421538"/>
              </a:lnTo>
              <a:lnTo>
                <a:pt x="979175" y="421538"/>
              </a:lnTo>
              <a:lnTo>
                <a:pt x="979175" y="54584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CAD517-90E7-473C-9A88-C3FF61D83D11}">
      <dsp:nvSpPr>
        <dsp:cNvPr id="0" name=""/>
        <dsp:cNvSpPr/>
      </dsp:nvSpPr>
      <dsp:spPr>
        <a:xfrm>
          <a:off x="1808830" y="3182973"/>
          <a:ext cx="660839" cy="545844"/>
        </a:xfrm>
        <a:custGeom>
          <a:avLst/>
          <a:gdLst/>
          <a:ahLst/>
          <a:cxnLst/>
          <a:rect l="0" t="0" r="0" b="0"/>
          <a:pathLst>
            <a:path>
              <a:moveTo>
                <a:pt x="660839" y="0"/>
              </a:moveTo>
              <a:lnTo>
                <a:pt x="660839" y="421538"/>
              </a:lnTo>
              <a:lnTo>
                <a:pt x="0" y="421538"/>
              </a:lnTo>
              <a:lnTo>
                <a:pt x="0" y="54584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963D73-9877-4CDB-B151-5160BC26FF16}">
      <dsp:nvSpPr>
        <dsp:cNvPr id="0" name=""/>
        <dsp:cNvSpPr/>
      </dsp:nvSpPr>
      <dsp:spPr>
        <a:xfrm>
          <a:off x="2469670" y="2096256"/>
          <a:ext cx="979175" cy="234653"/>
        </a:xfrm>
        <a:custGeom>
          <a:avLst/>
          <a:gdLst/>
          <a:ahLst/>
          <a:cxnLst/>
          <a:rect l="0" t="0" r="0" b="0"/>
          <a:pathLst>
            <a:path>
              <a:moveTo>
                <a:pt x="979175" y="0"/>
              </a:moveTo>
              <a:lnTo>
                <a:pt x="979175" y="110348"/>
              </a:lnTo>
              <a:lnTo>
                <a:pt x="0" y="110348"/>
              </a:lnTo>
              <a:lnTo>
                <a:pt x="0" y="2346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12B528-AABB-44EB-86D2-85276A60FE3A}">
      <dsp:nvSpPr>
        <dsp:cNvPr id="0" name=""/>
        <dsp:cNvSpPr/>
      </dsp:nvSpPr>
      <dsp:spPr>
        <a:xfrm>
          <a:off x="1006656" y="2096256"/>
          <a:ext cx="2442189" cy="234653"/>
        </a:xfrm>
        <a:custGeom>
          <a:avLst/>
          <a:gdLst/>
          <a:ahLst/>
          <a:cxnLst/>
          <a:rect l="0" t="0" r="0" b="0"/>
          <a:pathLst>
            <a:path>
              <a:moveTo>
                <a:pt x="2442189" y="0"/>
              </a:moveTo>
              <a:lnTo>
                <a:pt x="2442189" y="110348"/>
              </a:lnTo>
              <a:lnTo>
                <a:pt x="0" y="110348"/>
              </a:lnTo>
              <a:lnTo>
                <a:pt x="0" y="2346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CAE5D0-C641-4A66-BDF5-4338282D25BB}">
      <dsp:nvSpPr>
        <dsp:cNvPr id="0" name=""/>
        <dsp:cNvSpPr/>
      </dsp:nvSpPr>
      <dsp:spPr>
        <a:xfrm>
          <a:off x="3448846" y="710424"/>
          <a:ext cx="1916708" cy="533769"/>
        </a:xfrm>
        <a:custGeom>
          <a:avLst/>
          <a:gdLst/>
          <a:ahLst/>
          <a:cxnLst/>
          <a:rect l="0" t="0" r="0" b="0"/>
          <a:pathLst>
            <a:path>
              <a:moveTo>
                <a:pt x="1916708" y="0"/>
              </a:moveTo>
              <a:lnTo>
                <a:pt x="1916708" y="409463"/>
              </a:lnTo>
              <a:lnTo>
                <a:pt x="0" y="409463"/>
              </a:lnTo>
              <a:lnTo>
                <a:pt x="0" y="53376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1BBD16-6EB7-4E54-8B86-99C1E85B2F2B}">
      <dsp:nvSpPr>
        <dsp:cNvPr id="0" name=""/>
        <dsp:cNvSpPr/>
      </dsp:nvSpPr>
      <dsp:spPr>
        <a:xfrm>
          <a:off x="4694639" y="-141637"/>
          <a:ext cx="1341830" cy="8520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B0AA6E-FFEB-4B9E-88E2-15C965A5C2EC}">
      <dsp:nvSpPr>
        <dsp:cNvPr id="0" name=""/>
        <dsp:cNvSpPr/>
      </dsp:nvSpPr>
      <dsp:spPr>
        <a:xfrm>
          <a:off x="4843731" y="0"/>
          <a:ext cx="1341830" cy="8520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Basis for Taxation</a:t>
          </a:r>
        </a:p>
      </dsp:txBody>
      <dsp:txXfrm>
        <a:off x="4868687" y="24956"/>
        <a:ext cx="1291918" cy="802150"/>
      </dsp:txXfrm>
    </dsp:sp>
    <dsp:sp modelId="{5F4AD391-7E24-4E96-8ADC-8141CC8AEBC1}">
      <dsp:nvSpPr>
        <dsp:cNvPr id="0" name=""/>
        <dsp:cNvSpPr/>
      </dsp:nvSpPr>
      <dsp:spPr>
        <a:xfrm>
          <a:off x="2777930" y="1244194"/>
          <a:ext cx="1341830" cy="8520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15C61E-F725-4DB0-98C2-3BF939401190}">
      <dsp:nvSpPr>
        <dsp:cNvPr id="0" name=""/>
        <dsp:cNvSpPr/>
      </dsp:nvSpPr>
      <dsp:spPr>
        <a:xfrm>
          <a:off x="2927023" y="1385831"/>
          <a:ext cx="1341830" cy="8520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Ability-to-pay (economic capacity)</a:t>
          </a:r>
        </a:p>
      </dsp:txBody>
      <dsp:txXfrm>
        <a:off x="2951979" y="1410787"/>
        <a:ext cx="1291918" cy="802150"/>
      </dsp:txXfrm>
    </dsp:sp>
    <dsp:sp modelId="{1145603C-D854-488C-9B1C-87F322849A0F}">
      <dsp:nvSpPr>
        <dsp:cNvPr id="0" name=""/>
        <dsp:cNvSpPr/>
      </dsp:nvSpPr>
      <dsp:spPr>
        <a:xfrm>
          <a:off x="335740" y="2330910"/>
          <a:ext cx="1341830" cy="8520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BD547E-60A5-4147-A882-354407948437}">
      <dsp:nvSpPr>
        <dsp:cNvPr id="0" name=""/>
        <dsp:cNvSpPr/>
      </dsp:nvSpPr>
      <dsp:spPr>
        <a:xfrm>
          <a:off x="484833" y="2472548"/>
          <a:ext cx="1341830" cy="8520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Income</a:t>
          </a:r>
        </a:p>
      </dsp:txBody>
      <dsp:txXfrm>
        <a:off x="509789" y="2497504"/>
        <a:ext cx="1291918" cy="802150"/>
      </dsp:txXfrm>
    </dsp:sp>
    <dsp:sp modelId="{5BCC9585-3BCF-4B05-883A-D27DE25E2689}">
      <dsp:nvSpPr>
        <dsp:cNvPr id="0" name=""/>
        <dsp:cNvSpPr/>
      </dsp:nvSpPr>
      <dsp:spPr>
        <a:xfrm>
          <a:off x="1798755" y="2330910"/>
          <a:ext cx="1341830" cy="8520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E3B8C4-1962-45EA-A1B3-FD612C77D946}">
      <dsp:nvSpPr>
        <dsp:cNvPr id="0" name=""/>
        <dsp:cNvSpPr/>
      </dsp:nvSpPr>
      <dsp:spPr>
        <a:xfrm>
          <a:off x="1947847" y="2472548"/>
          <a:ext cx="1341830" cy="8520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Consumption</a:t>
          </a:r>
        </a:p>
      </dsp:txBody>
      <dsp:txXfrm>
        <a:off x="1972803" y="2497504"/>
        <a:ext cx="1291918" cy="802150"/>
      </dsp:txXfrm>
    </dsp:sp>
    <dsp:sp modelId="{768FE74D-FD0C-47BE-AC34-DAB5ED30F062}">
      <dsp:nvSpPr>
        <dsp:cNvPr id="0" name=""/>
        <dsp:cNvSpPr/>
      </dsp:nvSpPr>
      <dsp:spPr>
        <a:xfrm>
          <a:off x="1137915" y="3728817"/>
          <a:ext cx="1341830" cy="8520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4775DE-8443-498D-97C3-82D7C05EFA05}">
      <dsp:nvSpPr>
        <dsp:cNvPr id="0" name=""/>
        <dsp:cNvSpPr/>
      </dsp:nvSpPr>
      <dsp:spPr>
        <a:xfrm>
          <a:off x="1287007" y="3870454"/>
          <a:ext cx="1341830" cy="8520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Sales and VA taxes</a:t>
          </a:r>
        </a:p>
      </dsp:txBody>
      <dsp:txXfrm>
        <a:off x="1311963" y="3895410"/>
        <a:ext cx="1291918" cy="802150"/>
      </dsp:txXfrm>
    </dsp:sp>
    <dsp:sp modelId="{0C1104CF-CA30-47B0-B1BE-F118F4F27990}">
      <dsp:nvSpPr>
        <dsp:cNvPr id="0" name=""/>
        <dsp:cNvSpPr/>
      </dsp:nvSpPr>
      <dsp:spPr>
        <a:xfrm>
          <a:off x="2777930" y="3728817"/>
          <a:ext cx="1341830" cy="8520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64558F-647F-4187-8010-5EFA2443E005}">
      <dsp:nvSpPr>
        <dsp:cNvPr id="0" name=""/>
        <dsp:cNvSpPr/>
      </dsp:nvSpPr>
      <dsp:spPr>
        <a:xfrm>
          <a:off x="2927023" y="3870454"/>
          <a:ext cx="1341830" cy="8520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Broad-based consumption taxes</a:t>
          </a:r>
        </a:p>
      </dsp:txBody>
      <dsp:txXfrm>
        <a:off x="2951979" y="3895410"/>
        <a:ext cx="1291918" cy="802150"/>
      </dsp:txXfrm>
    </dsp:sp>
    <dsp:sp modelId="{F1F4B17C-6B81-45CD-A595-AF38CA19BF25}">
      <dsp:nvSpPr>
        <dsp:cNvPr id="0" name=""/>
        <dsp:cNvSpPr/>
      </dsp:nvSpPr>
      <dsp:spPr>
        <a:xfrm>
          <a:off x="4901771" y="2330910"/>
          <a:ext cx="1341830" cy="8520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2406C3-CDED-4909-9409-6A0B831D6131}">
      <dsp:nvSpPr>
        <dsp:cNvPr id="0" name=""/>
        <dsp:cNvSpPr/>
      </dsp:nvSpPr>
      <dsp:spPr>
        <a:xfrm>
          <a:off x="5050863" y="2472548"/>
          <a:ext cx="1341830" cy="8520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Wealth</a:t>
          </a:r>
        </a:p>
      </dsp:txBody>
      <dsp:txXfrm>
        <a:off x="5075819" y="2497504"/>
        <a:ext cx="1291918" cy="802150"/>
      </dsp:txXfrm>
    </dsp:sp>
    <dsp:sp modelId="{AD5405F3-542E-42F2-9A51-9B4D6481617C}">
      <dsp:nvSpPr>
        <dsp:cNvPr id="0" name=""/>
        <dsp:cNvSpPr/>
      </dsp:nvSpPr>
      <dsp:spPr>
        <a:xfrm>
          <a:off x="4417946" y="3728817"/>
          <a:ext cx="1341830" cy="8520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65C5AF-3800-485B-8BA4-B7C6426EB31A}">
      <dsp:nvSpPr>
        <dsp:cNvPr id="0" name=""/>
        <dsp:cNvSpPr/>
      </dsp:nvSpPr>
      <dsp:spPr>
        <a:xfrm>
          <a:off x="4567038" y="3870454"/>
          <a:ext cx="1341830" cy="8520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Property tax</a:t>
          </a:r>
        </a:p>
      </dsp:txBody>
      <dsp:txXfrm>
        <a:off x="4591994" y="3895410"/>
        <a:ext cx="1291918" cy="802150"/>
      </dsp:txXfrm>
    </dsp:sp>
    <dsp:sp modelId="{3557FC16-E539-4F01-AC1B-01AE7FFBDD15}">
      <dsp:nvSpPr>
        <dsp:cNvPr id="0" name=""/>
        <dsp:cNvSpPr/>
      </dsp:nvSpPr>
      <dsp:spPr>
        <a:xfrm>
          <a:off x="6057961" y="3728817"/>
          <a:ext cx="1341830" cy="8520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B4BF13-3DFC-4E0E-8254-E88DBBA546DF}">
      <dsp:nvSpPr>
        <dsp:cNvPr id="0" name=""/>
        <dsp:cNvSpPr/>
      </dsp:nvSpPr>
      <dsp:spPr>
        <a:xfrm>
          <a:off x="6207053" y="3870454"/>
          <a:ext cx="1341830" cy="8520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Death and gift taxes</a:t>
          </a:r>
        </a:p>
      </dsp:txBody>
      <dsp:txXfrm>
        <a:off x="6232009" y="3895410"/>
        <a:ext cx="1291918" cy="802150"/>
      </dsp:txXfrm>
    </dsp:sp>
    <dsp:sp modelId="{8AD7102C-2365-44C2-90FB-298C560FDB89}">
      <dsp:nvSpPr>
        <dsp:cNvPr id="0" name=""/>
        <dsp:cNvSpPr/>
      </dsp:nvSpPr>
      <dsp:spPr>
        <a:xfrm>
          <a:off x="6877969" y="1244194"/>
          <a:ext cx="1341830" cy="8520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C2A757-F2A6-4472-8446-0AA366F2A924}">
      <dsp:nvSpPr>
        <dsp:cNvPr id="0" name=""/>
        <dsp:cNvSpPr/>
      </dsp:nvSpPr>
      <dsp:spPr>
        <a:xfrm>
          <a:off x="7027061" y="1385831"/>
          <a:ext cx="1341830" cy="8520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Benefits-received</a:t>
          </a:r>
        </a:p>
      </dsp:txBody>
      <dsp:txXfrm>
        <a:off x="7052017" y="1410787"/>
        <a:ext cx="1291918" cy="802150"/>
      </dsp:txXfrm>
    </dsp:sp>
    <dsp:sp modelId="{7DF50E45-B649-4C14-8F24-EFE8BDB586BE}">
      <dsp:nvSpPr>
        <dsp:cNvPr id="0" name=""/>
        <dsp:cNvSpPr/>
      </dsp:nvSpPr>
      <dsp:spPr>
        <a:xfrm>
          <a:off x="7195877" y="2320251"/>
          <a:ext cx="1341830" cy="8520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2546BB-92A1-46A6-B089-355CAACF2321}">
      <dsp:nvSpPr>
        <dsp:cNvPr id="0" name=""/>
        <dsp:cNvSpPr/>
      </dsp:nvSpPr>
      <dsp:spPr>
        <a:xfrm>
          <a:off x="7344969" y="2461888"/>
          <a:ext cx="1341830" cy="8520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Base related to usage, e. g., motor fuels </a:t>
          </a:r>
        </a:p>
      </dsp:txBody>
      <dsp:txXfrm>
        <a:off x="7369925" y="2486844"/>
        <a:ext cx="1291918" cy="80215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40.33614" units="1/cm"/>
          <inkml:channelProperty channel="Y" name="resolution" value="40.29851" units="1/cm"/>
          <inkml:channelProperty channel="T" name="resolution" value="1" units="1/dev"/>
        </inkml:channelProperties>
      </inkml:inkSource>
      <inkml:timestamp xml:id="ts0" timeString="2020-04-19T00:36:36.546"/>
    </inkml:context>
    <inkml:brush xml:id="br0">
      <inkml:brushProperty name="width" value="0.05292" units="cm"/>
      <inkml:brushProperty name="height" value="0.05292" units="cm"/>
      <inkml:brushProperty name="color" value="#C00000"/>
    </inkml:brush>
    <inkml:brush xml:id="br1">
      <inkml:brushProperty name="width" value="0.05292" units="cm"/>
      <inkml:brushProperty name="height" value="0.05292" units="cm"/>
      <inkml:brushProperty name="color" value="#FFFFFF"/>
    </inkml:brush>
  </inkml:definitions>
  <inkml:trace contextRef="#ctx0" brushRef="#br0">12155 6421 0</inkml:trace>
  <inkml:trace contextRef="#ctx0" brushRef="#br0" timeOffset="1327">8237 4225 0,'0'-23'34</inkml:trace>
  <inkml:trace contextRef="#ctx0" brushRef="#br1" timeOffset="14645">3021 10410 0</inkml:trace>
</inkml:ink>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40.33614" units="1/cm"/>
          <inkml:channelProperty channel="Y" name="resolution" value="40.29851" units="1/cm"/>
          <inkml:channelProperty channel="T" name="resolution" value="1" units="1/dev"/>
        </inkml:channelProperties>
      </inkml:inkSource>
      <inkml:timestamp xml:id="ts0" timeString="2020-04-19T15:57:05.486"/>
    </inkml:context>
    <inkml:brush xml:id="br0">
      <inkml:brushProperty name="width" value="0.05292" units="cm"/>
      <inkml:brushProperty name="height" value="0.05292" units="cm"/>
      <inkml:brushProperty name="color" value="#C00000"/>
    </inkml:brush>
    <inkml:brush xml:id="br1">
      <inkml:brushProperty name="width" value="0.05292" units="cm"/>
      <inkml:brushProperty name="height" value="0.05292" units="cm"/>
      <inkml:brushProperty name="color" value="#00B050"/>
    </inkml:brush>
  </inkml:definitions>
  <iact:action type="add" startTime="6524">
    <iact:property name="dataType"/>
    <iact:actionData xml:id="d0">
      <inkml:trace xmlns:inkml="http://www.w3.org/2003/InkML" xml:id="stk0" contextRef="#ctx0" brushRef="#br0">7553 13078 0,'-48'-71'139,"-70"23"-121,-94-22-2,94 22 3,-142-93-13,213 141 13,47-24 29,-47-23-29,23 47 27,-165-212-28,142 164 7,-236-141 8,259 142 16,-235-307-17,212 260-11,-71-95-16,23 24 15,-70-142 0,23 142-8,-141-378 22,236 354-18,23 118 3,1-118-1,23 165 31,0-212-24,23 24-20,1 188 53,283-188-52,0 117 13,-237 72 57,662-48-56,-614 71-15,-71 0 29,119 0 25,329 142-42,-471-142-12,-1 0 14,1 47 7,23-47 16,142 94-25,47 48 1,-165-118 15,259 164-5,-283-70-10,-23-118 0,47 24-2,-48 23 18,1-47-17,47 71 0,47 47 1,-24 0-12,-23 47 10,0-94 3,-48-24-2,72 95 2,-95-118 9,23 23-17,-23-24 23,24 72-29,-24-71 13,0 46-7,24 284 64,-24-188-55,0-48 7,0 0-10,-24-47 0,24-1-12,0-46 13,-24 0-2,1 46 1,23-46-1,-47 0 2,47-1 0,-48 24 1,25-47-3,-1 24 23,-259 118-27,236-95 5,0-24 44,-119 1-51,48 0 15,95-24-4,-166 47-3,71-47 1,24 47-7,-1-47 5,95 24 1,-47-24-2,23 0 0,-23 47 36,-24-23-35,71 23-1,-23-47 2,-24 23-2</inkml:trace>
    </iact:actionData>
  </iact:action>
  <iact:action type="add" startTime="12515">
    <iact:property name="dataType"/>
    <iact:actionData xml:id="d1">
      <inkml:trace xmlns:inkml="http://www.w3.org/2003/InkML" xml:id="stk1" contextRef="#ctx0" brushRef="#br1">12721 12110 0,'-24'23'63,"1"-23"-54,-1 24 7,-70-24 2,-95 0-2,142 23 1,-331-23 0,142 0-1,0 0 1,118-70-1,95 46 16,-1 24-13,0 0-2,-23-47-1,-24 47-5,24-24 8,-47-23-2,-24 0 0,23 0 0,72 23-2,-24 0 1,47 1 41,0-24-41,0-1-9,-24 25 4,0-48 5,24-94 2,-47 70-2,47 1 5,-23-48-5,23 71 2,0 24 0,0 24-2,0-25 0,0 1 1,0-47 0,0 47 0,0-24-1,0-95 0,23 143 2,95-95-1,-94 94 20,117-23-19,-141 23 22,472-23-20,-212 47-15,-166 0 24,-70 0-4,259 0-4,-23 47-4,-237-23-11,72 0 5,-1-1 24,425 213-17,-330-47 13,637 118-9,-684-260 49,212 236-55,-331-283 18,72 95-13,-48-24-17,-23-71 42,23 94-28,0-70 2,-47-1-2,24 25 3,-1-25-16,-23 24 65,-23-23-37,-119 94 15,-283-47-36,402-48 63,-1 1-70</inkml:trace>
    </iact:actionData>
  </iact:action>
  <iact:action type="add" startTime="15930">
    <iact:property name="dataType"/>
    <iact:actionData xml:id="d2">
      <inkml:trace xmlns:inkml="http://www.w3.org/2003/InkML" xml:id="stk2" contextRef="#ctx0" brushRef="#br1">20037 10363 0,'-47'94'43,"0"-70"-28,-24 94 2,47-47-5,-188 118 7,47-95-3,-48 24 0,119-71 0,70-23 0,48-48 68,23-70-67,95-71-2,94-48-9,-118 119 11,0 23 3,-95 47-9,1 24 6,0 0 71</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40.33614" units="1/cm"/>
          <inkml:channelProperty channel="Y" name="resolution" value="40.29851" units="1/cm"/>
          <inkml:channelProperty channel="T" name="resolution" value="1" units="1/dev"/>
        </inkml:channelProperties>
      </inkml:inkSource>
      <inkml:timestamp xml:id="ts0" timeString="2020-04-19T16:04:49.667"/>
    </inkml:context>
    <inkml:brush xml:id="br0">
      <inkml:brushProperty name="width" value="0.05292" units="cm"/>
      <inkml:brushProperty name="height" value="0.05292" units="cm"/>
      <inkml:brushProperty name="color" value="#C00000"/>
    </inkml:brush>
    <inkml:brush xml:id="br1">
      <inkml:brushProperty name="width" value="0.05292" units="cm"/>
      <inkml:brushProperty name="height" value="0.05292" units="cm"/>
      <inkml:brushProperty name="color" value="#00B050"/>
    </inkml:brush>
  </inkml:definitions>
  <iact:action type="add" startTime="21556">
    <iact:property name="dataType"/>
    <iact:actionData xml:id="d0">
      <inkml:trace xmlns:inkml="http://www.w3.org/2003/InkML" xml:id="stk0" contextRef="#ctx0" brushRef="#br0">3942 10316 0,'23'0'112,"-70"47"-91,47 0-12,-47 0 8,-95 166 1,95-142-6,0 70 6,47 24-1,-24-70 3,1 23-4,23-71 0,0-23 2,0 23-3,0 24 2,0 23-1,0 1 0,-24 46 3,24-46-3,-47-1 0,47 0 1,-24 1-1,24-72 0,0 25 65,0-25-65,0 72 2,0 23 0,47-47-2,1-24 20,-1-47 278,0 23-309,165 25 14,72-48-3,22 0 1,48 0 11,-141 0-12,-190 0-11</inkml:trace>
    </iact:actionData>
  </iact:action>
  <iact:action type="add" startTime="78597">
    <iact:property name="dataType"/>
    <iact:actionData xml:id="d1">
      <inkml:trace xmlns:inkml="http://www.w3.org/2003/InkML" xml:id="stk1" contextRef="#ctx0" brushRef="#br1">5287 13455 0,'0'24'91,"0"-1"-75,0 1 6,0 47-5,0 0-12,0-24 24,0 47-13,-47-23-10,47-47 12,0 70-1,0-47 1,0 1-6,-71 22 4,71-46 1,-47 165 0,47-95 1,-24 24-2,-23 0 0,0-23 2,-189-24-2,165 47 1,24-48 0,-1 48 0,48-70 4,-23 93-5,23-23 2,-24-23 0,24 46-2,0-93 5,-23-48-11,23 47 11,-24-24-4,24 1 0,0 0-5,-47 46 6,47 48 0,0-70-2,47 93 0,-47-117 2,24 47-3,-24-48 2,23 25-2,1-1 47,-24-24-45,71 25 0,-24 22-2,-24-70-2,-23 48 7,24-25-2,23 1-3,-47-1 1,47-23 37,-23 24-36,0-24 206,46-24-206,-46-23-10</inkml:trace>
    </iact:actionData>
  </iact:action>
  <iact:action type="add" startTime="106105">
    <iact:property name="dataType"/>
    <iact:actionData xml:id="d2">
      <inkml:trace xmlns:inkml="http://www.w3.org/2003/InkML" xml:id="stk2" contextRef="#ctx0" brushRef="#br1">21831 16359 0,'-71'-71'19,"71"24"0,-24-1-2,24 1 1,-47 0-2,47 23 7,0 1-6,0-24-1,0 23 0,-23 0 2,23-70 0,0-24-1,0 47-1,0-23 1,0-119 1,0 95-1,0-71-1,0 119 1,0 22-1,0-22 0,0-1 2,-24 24-3,24 23 2,0 0 0,0-23 0,0 0 1,47 23-3,-47 1 5,24-1-2,23 0 1,-23 1-9,70-1 12,-23-23-4,-71 23-4,94 1 3,-47 23 0,-23 0 28,0 0-28,-1 0 0,1 0-6,23 0 8,0 0-2,24 0-1,47 0 2,-71 47-1,-23-23 0,70-1 0,-23 1 1,-24-1 1,71-23-3,-71 24-1,1 23 9,-25-23 11,1-24-23,23 24 6,0-24-1,24 70-4,-24-46 5,95 70-3,-71-70 3,-1 23 2,1 0-2,47 24-1,-94-71 7,-1 24-2,1-24-2,0 23-4,-1 25 1,72 22 2,-48-46-9,94 70 8,1 24 7,-118-118-7,23 24-4,-24 0 3,-23-1 4,24 48-3,-24-24-2,0 95 1,47 23 1,-47-94-4,24 71 7,-24-48-3,0 71 0,0-117 0,0-1 0,0 47 0,0-70 0,-24 47-2,1-48 1,-1 1 1,-47 70 0,48-70 0,-48 23 0,47-23 0,-94 23 0,47 0 0,1-23-3,-1-24 2,-24 23 4,-46 25-4,46-48 7,1 0-7,0 0 0,-48 0-3,-47 0 2,71 0 4,24 0-3,-24 0 1,-71-48-1,71 25-1,-24-48 8,48 71-8,0-47 2,23-1 0,47 48-2,1-23 1,-1 23 6,0 0-5,1-24 28,-1 24-28,1-23-1,-1-1 2,-47 0-13,48 1 12,-1 23 0,0-24-2,24 1 15,-23 23-13,23-48-12,0 25 12,0-1-1,0-23-5,0 0 5,0-24 2,0-47-2,23 71-1,-23 23 2,0-23 3,0 23 8,24 24-24,0-23 14,-24-25 11,23 48-13,1-23 0,-24-1 3,71-47-4</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40.33614" units="1/cm"/>
          <inkml:channelProperty channel="Y" name="resolution" value="40.29851" units="1/cm"/>
          <inkml:channelProperty channel="T" name="resolution" value="1" units="1/dev"/>
        </inkml:channelProperties>
      </inkml:inkSource>
      <inkml:timestamp xml:id="ts0" timeString="2020-04-19T16:04:49.667"/>
    </inkml:context>
    <inkml:brush xml:id="br0">
      <inkml:brushProperty name="width" value="0.05292" units="cm"/>
      <inkml:brushProperty name="height" value="0.05292" units="cm"/>
      <inkml:brushProperty name="color" value="#C00000"/>
    </inkml:brush>
  </inkml:definitions>
  <iact:action type="add" startTime="2721">
    <iact:property name="dataType"/>
    <iact:actionData xml:id="d0">
      <inkml:trace xmlns:inkml="http://www.w3.org/2003/InkML" xml:id="stk0" contextRef="#ctx0" brushRef="#br0">3635 8286 0,'0'0'5,"47"23"1,-23-23 13,23 0-3,0 0 1,0 0 0,-23 0 0,-1 0-1,25 24-11,-25-24 13,1 23-7,23 1 5,0-24 1,71 71 0,24-48-1,-95 1 6,0-24-10,-23 0 11,-1 0 20,25 0-37,-25 0 10,24 0 1,48 0-1,-72 0-3,1 0 3,70 0 0,1 0 2,23 0-2,71 0 0,-71 0 1,-24 0 0,-47 0-1,-23 0 1,117 0 0,25-24 0,93 1-1,-94-1 1,-70 24 0,-1 0-1,48-23 1,-24-1-1,47 0 1,95-23 0,141 0 0,-283 47 0,71-47-1,0 47 1,-1-24-1,237 24 1,-71 0 0,-23 0 0,-72 0-1,-23 0 0,-47 0 2,-71 0-2,47 0 1,-47 0 0,-23 0-1,-1 0 0,48 47 1,-1-23 0,48-24-1,118 24 1,0-1 0,-71 24-1,-95-23 1,-23-24 0,-94 0-1,47 0 1,141 0 0,48 47-1,-48 0 1,0-23 0,1 23 0,-1 24 0,48 0-2,-71-24 2,-48-47 0,72 0 0,-72 0 0,1 0-1,-24 0 1,23 0-1,48 0 1,24 0 0,-166 0 0,236 0 0,-212 0-2,94 0 2,0 0 0,118 0-1,-23 0 1,-118 0 0,-24-47-1,47 0 1,-71 23 0,142-47 0,-141 24-1,-1 47 1,-47 0-1,24 0 1,71 0 0,-1 0-1,261 0 1,-1 0 0,-212 0-1,377 0 1,-354 0 0,-94 0-1,-23 0 1,-72 0 0,190 0-1,-48 24 1,95 23 0,-1 47-1,48-94 1,71 0 0,-24 0-1,0 0 1,47 0 0,24 0 0,23 0-1,-47 0 1,-165 0-1,-23 24 1,-143-24 0,25 0-1,188 0 1,-165 0 0,118 0-1,118 0 2,142 71-2,-95 23 0,-189 0 1,473-23 0,-284-47 0,-71 23-1,119-47 1,-72 0-1,190 0 1,-355 0 2,-70 0-4,-48 0 1,-23 0 1,-24 0 0,118 0-1,-117 0 1,282-94-1,-70-1 1,23 1 0,-71 47 0,-94-1-1,24 1 1,-71 24 0,23-25-1,-70 48 1,94 0 1,-48 0-3,450 0 3,-48 0-2,-118 0 0,-307 0 1,0 0 211</inkml:trace>
    </iact:actionData>
  </iact:action>
  <iact:action type="add" startTime="55728">
    <iact:property name="dataType"/>
    <iact:actionData xml:id="d1">
      <inkml:trace xmlns:inkml="http://www.w3.org/2003/InkML" xml:id="stk1" contextRef="#ctx0" brushRef="#br0">3399 2856 0,'23'0'83,"-23"47"-67,0-23-6,0 23 4,0 95 3,-47-71-1,47-1 2,-71 1-3,48 0 2,-24-24 1,-1 24-9,48-47 15,-23-1-8,-1-23 1,95 0 64,-24 0-70,71-47-1,-94 47-1,-1-47 13,48 23-5,-24-70 0,24-1-12,24 1 11,-95 47 1,47 23-6,-47 1 6,23-1-1</inkml:trace>
    </iact:actionData>
  </iact:action>
  <iact:action type="add" startTime="60199">
    <iact:property name="dataType"/>
    <iact:actionData xml:id="d2">
      <inkml:trace xmlns:inkml="http://www.w3.org/2003/InkML" xml:id="stk2" contextRef="#ctx0" brushRef="#br0">3257 10268 0,'24'-23'76,"-24"-1"-66,71-23 6,-48 23 0,-23 1 1,24-1 117,-1 24-125,1 0 4,70 0 0,72-23 1,-119-25 3,-47 96 102,0-25-110,0 1 13,0-1-16,0-70 120,0 0-108,0-24-1,-95-94-1,72 118 2,46 70 80,25 72-80,-25-24-11,119 70 9,-95-94-6,24 1 7</inkml:trace>
    </iact:actionData>
  </iact:action>
  <iact:action type="add" startTime="62313">
    <iact:property name="dataType"/>
    <iact:actionData xml:id="d3">
      <inkml:trace xmlns:inkml="http://www.w3.org/2003/InkML" xml:id="stk3" contextRef="#ctx0" brushRef="#br0">2337 9230 0,'71'0'10,"23"0"3,24 0-9,-24 0 9,24 0 2,0 0 7,-70 0-5,-25 23 27,-23 25-28,0-1 1,0 0 0,0 0-1,0-23 1,0 47 0,-71-48-10,-23 24 9,23 1 0,48-48-5,-95 70 5,94-46 1,48-24 167,-1 0-168,72 0 1,23 0 0,-48 0-1,25 0 1,-24 0-1</inkml:trace>
    </iact:actionData>
  </iact:action>
  <iact:action type="add" startTime="63655">
    <iact:property name="dataType"/>
    <iact:actionData xml:id="d4">
      <inkml:trace xmlns:inkml="http://www.w3.org/2003/InkML" xml:id="stk4" contextRef="#ctx0" brushRef="#br0">3753 9088 0,'-47'0'10,"23"24"6,0-1-5,-46-23 5,46 24-6,0 23 6,1 24 1,-1 0-1,24-48-10,0 1 5,0 0 6,0-1-1,0 1 34,0 47-23,24-71-2,23 0-10,24 0 2,0 0-5,70 0 9,-94 0-2,48 0-13,-72 0 19,1-24-8,0 0 0,23-23 2,-47 0-4,0 0-9,47 23 21,-47 1-10,0-1 0,0 0 66,0-23-50,0 24 0,0-1 0,-24 0-16,1 24 0,-1 0 0,1-23 0,23-1-1,0 0-9</inkml:trace>
    </iact:actionData>
  </iact:action>
  <iact:action type="add" startTime="65671">
    <iact:property name="dataType"/>
    <iact:actionData xml:id="d5">
      <inkml:trace xmlns:inkml="http://www.w3.org/2003/InkML" xml:id="stk5" contextRef="#ctx0" brushRef="#br0">4579 9112 0,'-24'0'66,"-23"0"-51,0 23-8,0 25 8,47-25 2,-95 24 0,72 1-7,-25 22 7,25 1 0,-1 0-1,1 0 1,-1-24-1,0 0 1,24-23 6,0-1-7,0 1 12,71 0-11,-24-24-1,-23 0 1,94 0-8,-71 0 6,118-48 10,-94-70-8,0 48 0,0-25-1,-48 24-9,25 24 10,-25 0-8,1 0 8,-24 0 0,0-1-1,0 1 2,0 23 4,0 1-5,-24 23 118,1 0-108</inkml:trace>
    </iact:actionData>
  </iact:action>
  <iact:action type="add" startTime="67183">
    <iact:property name="dataType"/>
    <iact:actionData xml:id="d6">
      <inkml:trace xmlns:inkml="http://www.w3.org/2003/InkML" xml:id="stk6" contextRef="#ctx0" brushRef="#br0">5712 9230 0,'-24'0'20,"0"0"-6,1 0-5,-1 0 16,-165 0-9,119 0-8,46 0 8,-23 0-6,23 0 6,-47 47 1,-23 24 0,23-48-1,48 25 1,-1-25 7,0 1-15,24-1 8,0 1 0,-23 0-1,-1 23 1,24-24 0,0 25 0,0-25 0,0 1 0,0-1 6,0 1-7,24 0 11,23-24-15,-23 0 10,-1 0-15,1 0 9,-1 0-6,1 0 7,0 0 6,46 0-7,-70-48 2,24 1-9,47 0 8,-71-24 0,94 0-1,-70 24 0,47 0 1,-48 0-1,1-24 1,23 47 0,-23-46-1,46 22 1,-22 1 0,-25 0-1,1 23 1,-24 1 0</inkml:trace>
    </iact:actionData>
  </iact:action>
  <iact:action type="add" startTime="97819">
    <iact:property name="dataType"/>
    <iact:actionData xml:id="d7">
      <inkml:trace xmlns:inkml="http://www.w3.org/2003/InkML" xml:id="stk7" contextRef="#ctx0" brushRef="#br0">16001 13927 0,'24'-23'47,"118"23"-26,-48 0-7,142-24-6,-165 24 8,-24-23-7,0 23 8,-23-24 54</inkml:trace>
    </iact:actionData>
  </iact:action>
  <iact:action type="add" startTime="99051">
    <iact:property name="dataType"/>
    <iact:actionData xml:id="d8">
      <inkml:trace xmlns:inkml="http://www.w3.org/2003/InkML" xml:id="stk8" contextRef="#ctx0" brushRef="#br0">15836 13904 0,'-47'0'126,"23"0"-113,-46 0 0,-1 0-9,-24 0 8,-23-71 3,-70 24 2,-48-71-1,94 47 1,-70 0 0,188 24-1,0 47 670,1 0-663,23 71-16,-24-48 6,24 24-6,0 1 7,0-1 3,0 47 0,0-70 12,0 23-8,0-23-13,24 47 8,-1-48-5,1 24 4,23-47 63,-23 0-66,23 0-8,-23 0 6</inkml:trace>
    </iact:actionData>
  </iact:action>
  <iact:action type="add" startTime="101010">
    <iact:property name="dataType"/>
    <iact:actionData xml:id="d9">
      <inkml:trace xmlns:inkml="http://www.w3.org/2003/InkML" xml:id="stk9" contextRef="#ctx0" brushRef="#br0">14562 13408 0,'47'0'76,"-23"-24"-61,117-23-6,-46 24 7,-48 23-7,47-24 7,-70 0 0</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40.33614" units="1/cm"/>
          <inkml:channelProperty channel="Y" name="resolution" value="40.29851" units="1/cm"/>
          <inkml:channelProperty channel="T" name="resolution" value="1" units="1/dev"/>
        </inkml:channelProperties>
      </inkml:inkSource>
      <inkml:timestamp xml:id="ts0" timeString="2020-04-19T16:55:46.189"/>
    </inkml:context>
    <inkml:brush xml:id="br0">
      <inkml:brushProperty name="width" value="0.05292" units="cm"/>
      <inkml:brushProperty name="height" value="0.05292" units="cm"/>
      <inkml:brushProperty name="color" value="#C00000"/>
    </inkml:brush>
  </inkml:definitions>
  <iact:action type="add" startTime="109420">
    <iact:property name="dataType"/>
    <iact:actionData xml:id="d0">
      <inkml:trace xmlns:inkml="http://www.w3.org/2003/InkML" xml:id="stk0" contextRef="#ctx0" brushRef="#br0">16875 8734 0,'0'-24'58,"-47"24"-45,47 24 1,-24 0-4,24-1 6,0 1 22,0 23-22,-24-23 3,-23 46-4,47-22 1,0-1 3,0-24-5,-24 25-10,24-1 12,0 24 3,0-24-8,0 0 6,0 24 1,0 71-3,0-119 2,0 48 2,-47-24-4,47 0 1,-23 24 3,23 0-5,0 0 6,0 23-1,0 24-4,0-23 2,0-48-2,23 47-1,1-70 3,47 141 2,-48-70-4,1 46 1,23-70 2,-47 0-3,0 0 2,24-24 1,47 71-3,-48-71 6,-23 24-3,24-24-7,-24-23 6,47 141 2,-23-118-4,-24 24 1,23-71 3,-23 24 47,24-1-55</inkml:trace>
    </iact:actionData>
  </iact:action>
  <iact:action type="add" startTime="172420">
    <iact:property name="dataType"/>
    <iact:actionData xml:id="d1">
      <inkml:trace xmlns:inkml="http://www.w3.org/2003/InkML" xml:id="stk1" contextRef="#ctx0" brushRef="#br0">31672 12228 0,'0'47'155,"0"-23"-144,0-1 7,0 24 1,0-23 12,0 47-16,24 94-11,-24-71 12,23 1 2,-23 23-2,48-24 0,-48 1 2,23-24-2,-23-48-3,0 1 6,0 117-5,0-93 3,0 46 1,0-23 0,0-48-4,0 25 7,0-25 8,0 1-11,0-1-12,0 1 20,0 0 10,-23-24-19,23 47 13,0-23-7,-24-1 4</inkml:trace>
    </iact:actionData>
  </iact:action>
  <iact:action type="add" startTime="195488">
    <iact:property name="dataType"/>
    <iact:actionData xml:id="d2">
      <inkml:trace xmlns:inkml="http://www.w3.org/2003/InkML" xml:id="stk2" contextRef="#ctx0" brushRef="#br0">22940 12582 0,'47'0'824,"118"23"-801,378 25-4,-71 46-5,-236-94-10,-189 0 12,-23 0 62,0 0-23,23 24 495,-47-1-541,23 1 15,25 47-10,-25-24-10,-23-24 12,0 25-1,0-25 3,24 1-1,-24 0 29,23 23-38,1-47 7,-24 23-4,0 1 6,0 0 1,24 23 84,-24-24-89,23-23-9,-23 48 12,0-1 2,24-24-4,-24 1 1,0 0 457</inkml:trace>
    </iact:actionData>
  </iact:action>
  <iact:action type="add" startTime="217774">
    <iact:property name="dataType"/>
    <iact:actionData xml:id="d3">
      <inkml:trace xmlns:inkml="http://www.w3.org/2003/InkML" xml:id="stk3" contextRef="#ctx0" brushRef="#br0">27283 14636 0,'-24'0'31,"24"-48"-27,0 1 9,0 23 0,0-46 6,0 46-5,0 0 3,0-23 21,0 24-21,0-1-4,0 0-6,0-46 3,0-25 5,0 1 3,-47-119-3,-24 24 2,24 1 1,-71-72-3,47 142 2,24-71 1,-24 71-3,47 0 2,-47 24 1,24-24-3,0 0 2,23 47 1,-70-71-3,94 95 2,0 23 1,-24 1 1,48 23 236,23 0-249,48 0 2,-48 0 8,24 0-5,23 0 6,95 0 1,-118 0-3,-48 0 2,95 0 2,0 23-5,-47 1 3,-47-24 16,23 0-16,-23 0 1,-1 0-14,1 0 7,-1 0 6,1 0 1,23-24-3,-23 24 88,-1 0-89,25 24 4,-25-24-12,-23 23 7,24-23 19,-1 24-18,25 0-10,-25-1 13,1 24-3,23 1 1,0-25 2,0 48 1,-23-47-2,0 23 0,70 95 2,48 23-3,-72-71 2,-46-23 1,-24-47 1,0 94 91,0-95-88,24 25-8,-1 22-10,24-22 12,-47-1 14,24-24-26,-24 1 12,24 0 2,-1-1 11,-23 1-11,24-24-3,23 47 2,-23 0 2,-1-23-5,1 23-11,-1-23 29,1-1 199,-24 1-223,0 23 4,0 0 2,0-23 10,0-1 21,-24 1-28,24 0-3,-23-1-10,-72 72 12,95-24 0,-94 47-2,47-48 3,0 25 1,23-48-3,0 24 2,1-24 1,23-23-3,-24-24 2,1 47 1,-72 0-2,48 0 0,0-23 3,0 47-5,-1-48 3,1 1 92,24-24-80,-1 0 1,24 24 8,0-1-11,0 1 16</inkml:trace>
    </iact:actionData>
  </iact:action>
  <iact:action type="add" startTime="384255">
    <iact:property name="dataType"/>
    <iact:actionData xml:id="d4">
      <inkml:trace xmlns:inkml="http://www.w3.org/2003/InkML" xml:id="stk4" contextRef="#ctx0" brushRef="#br0">27802 1109 0,'-95'0'9,"1"24"-1,47-24 23,-24 0-16,24 24-11,23-24 12,1 0-1,-72 0 0,-141 70 1,-212-22 3,-1 93-4,-46-23 1,164 0 3,166-71-4,94-47 1,48 0 3,70 0 119,0 0-127,47 0 5,72-47-12,-72 24 12,520-213 2,-473 188-3,142 1-1,190-24 4,-25 48-3,24-48 1,-71 24 3,-23 23-4,-24 24 2,354 0 1,-472 0-3,354 0 1,-425 0 3,142 0-4,-284 0 1,1 0 18,0 0 32,-1 0-32,1-24 76</inkml:trace>
    </iact:actionData>
  </iact:action>
  <iact:action type="add" startTime="502280">
    <iact:property name="dataType"/>
    <iact:actionData xml:id="d5">
      <inkml:trace xmlns:inkml="http://www.w3.org/2003/InkML" xml:id="stk5" contextRef="#ctx0" brushRef="#br0">2738 15981 0,'0'47'167,"0"-23"-155,0-1-3,0 1-5,0 0 12,0-1-2,-24 24 2,-23 24 1,47-47 16,0 0-30,0 23 13,-23 47 2,-1-47-2,24 1 0,-24-1 3,24 0-7,-23-23 4,23 23 319,23-24-316,1 1-16,0-24 12,23 0-3,71 94 4,-47-70 2,-1 47-1,-22-24-2,-25-23 3,1-24-2,-1 23 0,-23 1 5,24-24-5,0 0 15,-1 0 19,1 24 10,-1-1-28,-23 1-19,24-24-2,0 0 5,-1 0 2,1 0-1,-1 0-2,1 0 45,23 23-16,-23 1-41,-1 0 11,1-24 2,0 0 1,23 23 0,-47 1 35,23-24-36,25 23-12,-48 25 72,23-25 3,-23 1 49,24-1-102</inkml:trace>
    </iact:actionData>
  </iact:action>
  <iact:action type="add" startTime="505895">
    <iact:property name="dataType"/>
    <iact:actionData xml:id="d6">
      <inkml:trace xmlns:inkml="http://www.w3.org/2003/InkML" xml:id="stk6" contextRef="#ctx0" brushRef="#br0">2714 15934 0,'24'23'39,"0"-23"-20,23 24-13,-24 0 3,25-1 7,-25-23 2,1 24-1,-1-24-2,1 23 3,0 1 46,-1 0-55,24-1 0,-47 1 0,24-24 16,0 23-9,-1 25 2,1-48-2,-1 23-13,1 1 28,-24 0 19,47-24-34,-23 23-12,-1 24 42,1-47-43,0 0 13,-1 24 2</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40.33614" units="1/cm"/>
          <inkml:channelProperty channel="Y" name="resolution" value="40.29851" units="1/cm"/>
          <inkml:channelProperty channel="T" name="resolution" value="1" units="1/dev"/>
        </inkml:channelProperties>
      </inkml:inkSource>
      <inkml:timestamp xml:id="ts0" timeString="2020-04-19T17:11:28.069"/>
    </inkml:context>
    <inkml:brush xml:id="br0">
      <inkml:brushProperty name="width" value="0.05292" units="cm"/>
      <inkml:brushProperty name="height" value="0.05292" units="cm"/>
      <inkml:brushProperty name="color" value="#C00000"/>
    </inkml:brush>
  </inkml:definitions>
  <iact:action type="add" startTime="279170">
    <iact:property name="dataType"/>
    <iact:actionData xml:id="d0">
      <inkml:trace xmlns:inkml="http://www.w3.org/2003/InkML" xml:id="stk0" contextRef="#ctx0" brushRef="#br0">5240 9938 0,'-48'0'71,"25"24"-57,23-1 4,0 1-3,-47 70-10,23-47 11,-23 24 2,47 24-3,-24-25 1,1-22 2,-1-25-6,24 1 5,0 23 0,-47 24-1,47 0 0,-24-24 2,1 24-2,23-48 0,0 1 3,0 47-4,0-48 1,0 25 2,0 46 2,0-47-8,0 0 7,0 1-15,0 22 7,47 48 6,-47-47 0,23 0-1,1 47 2,23-47 0,-47 0-4,24 23 2,-1-47 2,25 24-2,-1 47 1,24 0 0,-48-47-13,72 24 8,-48 46 4,0-94 3,-23 24-4,-1-47 2,-23-1 1,0 1-3,0 0 1,24-1 2,-24 1-2,23 23 1,1 0 0,0 0 1</inkml:trace>
    </iact:actionData>
  </iact:action>
  <iact:action type="add" startTime="292121">
    <iact:property name="dataType"/>
    <iact:actionData xml:id="d1">
      <inkml:trace xmlns:inkml="http://www.w3.org/2003/InkML" xml:id="stk1" contextRef="#ctx0" brushRef="#br0">4791 11213 0,'-23'23'111,"-1"1"-103,0-1 6,-23 1 5,-165 47-3,23 23-12,24-23 12,-48 24 1,48 23-1,24-48 1,70-22-4,24-1 3,-1 0 1,-46 47 0,47-23-1,23 47 2,-23-47-1,0 24-2,-24-25 1,71 1 2,-24-47-2,24-1 0,0 1 2,0 0 3,0 23-10,0-24 9,0 48-6,0 47 3,0-23 1,0 23-3,0 23 2,0-23 1,0 0-3,0 24 1,0-48 2,0 25-2,0-25 0,0 24 2,0 47-2,0-47 0,0 0 3,48 95-3,-25-48 0,24 47 1,24 24-1,71-23 2,-24 70-2,-24-94 0,24 0 0,0 0 2,-47-71-2,47 47 1,0-23 1,-24 23-2,24-23-1,24 23 2,-95-118 0,0-23 0,24 70 1,0-70-3,-47-24 1,23 0 2,-24 0-2,1 0 26,23 0-18,-23 0 59,-1-24-78,1 0 25,-24-23 7,0 24-23,0-1 2,0 0-12,0-23 11,0 0 3,0 23-6,0 1 4,0-48 2,0 47-14,24-117 8,-1 70 4,-23-24 4,0 25-6,0 46 3,0-23 0</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40.33614" units="1/cm"/>
          <inkml:channelProperty channel="Y" name="resolution" value="40.29851" units="1/cm"/>
          <inkml:channelProperty channel="T" name="resolution" value="1" units="1/dev"/>
        </inkml:channelProperties>
      </inkml:inkSource>
      <inkml:timestamp xml:id="ts0" timeString="2020-04-19T17:19:51.415"/>
    </inkml:context>
    <inkml:brush xml:id="br0">
      <inkml:brushProperty name="width" value="0.05292" units="cm"/>
      <inkml:brushProperty name="height" value="0.05292" units="cm"/>
      <inkml:brushProperty name="color" value="#C00000"/>
    </inkml:brush>
    <inkml:brush xml:id="br1">
      <inkml:brushProperty name="width" value="0.05292" units="cm"/>
      <inkml:brushProperty name="height" value="0.05292" units="cm"/>
      <inkml:brushProperty name="color" value="#002060"/>
    </inkml:brush>
  </inkml:definitions>
  <iact:action type="add" startTime="46912">
    <iact:property name="dataType"/>
    <iact:actionData xml:id="d0">
      <inkml:trace xmlns:inkml="http://www.w3.org/2003/InkML" xml:id="stk0" contextRef="#ctx0" brushRef="#br0">23318 6043 0,'23'0'41,"-23"-24"-9,0 72 56,0-1-81,0 0 10,-23-47-3,23 24 3,-24 23 1,24-24-3,0 25-12,0 22 14,-24-46 0,24 23-4,0 24 4,-23-24 1,23 24-3,0-47 2,-24 47 1,24 47-2,-23-24 0,23-47 2,0 24-1,0-47-2,0-1-13,-24 1 14,24 23-1,0-23 2,0 46 1,0-46-1,0 0-14,0-1 11,0 1-11,-24 23 12,24 0 2,0-23 2,0 23-4,0-23 0,0-1 2,0 25 1,0-25-6,0 24 5,0-23 1,0 47-3,0 47 2,24-47 1,-24-24-3,0 0 2,0 47 1,0-23-3,47 71 2,-47-71 1,24 94-3,-24-71 2,23 1 1,-23-24-2,0-1 0,0-46 2,0 0-3,24 46 2,0-70 30</inkml:trace>
    </iact:actionData>
  </iact:action>
  <iact:action type="add" startTime="53119">
    <iact:property name="dataType"/>
    <iact:actionData xml:id="d1">
      <inkml:trace xmlns:inkml="http://www.w3.org/2003/InkML" xml:id="stk1" contextRef="#ctx0" brushRef="#br1">22940 2006 0,'0'24'73,"0"0"-64,0 23 1,0 0 7,0 24 1,0 0-3,0-24 2,0-24 1,0 72-3,-47 70-11,23-71 12,-23 72 2,47-143-4,0 72 1,-24-72 3,24 25-3,0-1 2,0 47 1,0 1-2,0-1 1,0 0 0,0 1-2,0-48 2,0 0 1,0 1-3,0-25-12,0 1 13,0 23 0,0-23-1,0 46 2,0 48 1,0-23-3,48 70 3,-48-70-1,23 46-2,24 24 2,-47-70 1,24 23-3,-24-71-12,0 0 11,0-23-11,0 23 12,0 24 0,0-47 2,0 46 1,24 25-1,-24-48-2,23 24 3,1 0-3,-1-24 2,1 0 1,-24-23-3,0-1-12,24-23 11,-24 24 6</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40.33614" units="1/cm"/>
          <inkml:channelProperty channel="Y" name="resolution" value="40.29851" units="1/cm"/>
          <inkml:channelProperty channel="T" name="resolution" value="1" units="1/dev"/>
        </inkml:channelProperties>
      </inkml:inkSource>
      <inkml:timestamp xml:id="ts0" timeString="2020-04-19T17:19:51.415"/>
    </inkml:context>
    <inkml:brush xml:id="br0">
      <inkml:brushProperty name="width" value="0.05292" units="cm"/>
      <inkml:brushProperty name="height" value="0.05292" units="cm"/>
      <inkml:brushProperty name="color" value="#C00000"/>
    </inkml:brush>
  </inkml:definitions>
  <iact:action type="add" startTime="9671">
    <iact:property name="dataType"/>
    <iact:actionData xml:id="d0">
      <inkml:trace xmlns:inkml="http://www.w3.org/2003/InkML" xml:id="stk0" contextRef="#ctx0" brushRef="#br0">23176 9064 0,'0'-23'10,"-24"23"-5,-23 0 9,-24 23 3,48-23 98,-1 0-99,1 0 1,-25 0 84,25 0-85,-1 0 0,1 0-8,-1 0 3,-23 0 5,23 0 1,-23 24 0,-47-24-1,46 0 1,25 0 0,-1 0-3,-47 0 373,24 0-379,-24 0 0,-23 0 8,70 0 0</inkml:trace>
    </iact:actionData>
  </iact:action>
  <iact:action type="add" startTime="27196">
    <iact:property name="dataType"/>
    <iact:actionData xml:id="d1">
      <inkml:trace xmlns:inkml="http://www.w3.org/2003/InkML" xml:id="stk1" contextRef="#ctx0" brushRef="#br0">27495 8994 0,'0'0'2,"-71"0"16,48 0-3,-25 0 2,25 0 108,23-48-103,0 25-3,0-48-2,-47-47-15,-24-24 14,47 24 2,1 24-4,23 70 3,-24-23-15,0-71 14,24 94 0,-23 1 0,23-1 1,0 1 94,0-25-89,47 48-4,118-70-2,-47 46 0,-23 24 0,-1-47 1,-47 23 0,0 1-14,-23 23 13,0 0 0,-1 0 32,1 0-31,47 0 1,23 23-3,-70 1 2,-1-24 41,1 0-50,-1 0 9,1 0 0,0 0 0,235 71-1,1 23 1,70 24 1,-94-47-2,-189-47 0,1-24 65,-25 70-62,1-46-3,-24 0 62,-24-1-57,24 1-3,-23-24-1,-1 71-1,24-48 1,-47 1 0,0 23-1,-1-23 1,1-1 0,0 1 1,-24-1-2,48 1 0,-72 0 1,1-1-1,70 24 1,-47 1 2,-47-1-5,95-47-13,-24 23 15,-1-23 0,1 24 1,24-24 18,-1 0-19,-23 24 0,0-24 0,-71 0 1,47 23 0,24-23-14,-24 0 13,0 0 0,47 0 26</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40.33614" units="1/cm"/>
          <inkml:channelProperty channel="Y" name="resolution" value="40.29851" units="1/cm"/>
          <inkml:channelProperty channel="T" name="resolution" value="1" units="1/dev"/>
        </inkml:channelProperties>
      </inkml:inkSource>
      <inkml:timestamp xml:id="ts0" timeString="2020-04-19T17:44:42.317"/>
    </inkml:context>
    <inkml:brush xml:id="br0">
      <inkml:brushProperty name="width" value="0.05292" units="cm"/>
      <inkml:brushProperty name="height" value="0.05292" units="cm"/>
      <inkml:brushProperty name="color" value="#C00000"/>
    </inkml:brush>
    <inkml:brush xml:id="br1">
      <inkml:brushProperty name="width" value="0.05292" units="cm"/>
      <inkml:brushProperty name="height" value="0.05292" units="cm"/>
      <inkml:brushProperty name="color" value="#002060"/>
    </inkml:brush>
    <inkml:brush xml:id="br2">
      <inkml:brushProperty name="width" value="0.05292" units="cm"/>
      <inkml:brushProperty name="height" value="0.05292" units="cm"/>
      <inkml:brushProperty name="color" value="#0070C0"/>
    </inkml:brush>
    <inkml:brush xml:id="br3">
      <inkml:brushProperty name="width" value="0.05292" units="cm"/>
      <inkml:brushProperty name="height" value="0.05292" units="cm"/>
      <inkml:brushProperty name="color" value="#7030A0"/>
    </inkml:brush>
  </inkml:definitions>
  <iact:action type="add" startTime="26119">
    <iact:property name="dataType"/>
    <iact:actionData xml:id="d0">
      <inkml:trace xmlns:inkml="http://www.w3.org/2003/InkML" xml:id="stk0" contextRef="#ctx0" brushRef="#br0">5570 9537 0,'24'0'98,"-1"0"-65,1 0 11,-1 0-43,95 23 17,48 72-2,-25-1 0,24 0 1,-47 1 0,24-48-1,0 95 1,-48-71 0,-23-48-1,-47-23-1,-1 0 1,24 0 18,-23 0-17,70 47-1,-70-47 1,94 24-15,-71-24 14,-23 0 1</inkml:trace>
    </iact:actionData>
  </iact:action>
  <iact:action type="add" startTime="29022">
    <iact:property name="dataType"/>
    <iact:actionData xml:id="d1">
      <inkml:trace xmlns:inkml="http://www.w3.org/2003/InkML" xml:id="stk1" contextRef="#ctx0" brushRef="#br0">2927 5476 0,'0'-23'91,"47"23"-77,-23-24 2,-24-23 19,23-24-31,-23 48 25,0-25-14,0 25 2,0-1 0,0-70-15,0 46 15,0 25-2,0-48 2,0 47-1,0-23 0,0 24 1,0-25-1,0-22 1,-23-72 0,-25 0 0,1 1-1,24 46 1,-1-46-1,24 117 1</inkml:trace>
    </iact:actionData>
  </iact:action>
  <iact:action type="add" startTime="32006">
    <iact:property name="dataType"/>
    <iact:actionData xml:id="d2">
      <inkml:trace xmlns:inkml="http://www.w3.org/2003/InkML" xml:id="stk2" contextRef="#ctx0" brushRef="#br0">8780 8640 0,'-47'0'194,"23"47"-184,0 0 23,24-23-30,-23-1 13,-1 1 0,24-1 33,0 1-33,0 0 1,0-1-1,-23 1-10,-1-1 22,24 25-8,0-25 44,-24-23-48,24 24-14,0 23 62,-23-47-47,23 24 4,0-1 11,0 1 42,23 23 46,-23-23-98,0-1-7,0 1 2,24 0 0,-24 23-16,47 0 15,-47 0 1,0-23 0,24 47 0,-1-48-1</inkml:trace>
    </iact:actionData>
  </iact:action>
  <iact:action type="add" startTime="38981">
    <iact:property name="dataType"/>
    <iact:actionData xml:id="d3">
      <inkml:trace xmlns:inkml="http://www.w3.org/2003/InkML" xml:id="stk3" contextRef="#ctx0" brushRef="#br1">8567 9277 0,'-23'0'243,"-1"0"-234,1 0 18,-1 0-10,0 0-15,1 0 52,-1 0-46,1 0 11,-1 0-3,0 0 88,-23 0-91,24 0 229,-1 0-232,0 0 100,1 0-104,-24 0 10,-1 0 1,25 0-1</inkml:trace>
    </iact:actionData>
  </iact:action>
  <iact:action type="add" startTime="76161">
    <iact:property name="dataType"/>
    <iact:actionData xml:id="d4">
      <inkml:trace xmlns:inkml="http://www.w3.org/2003/InkML" xml:id="stk4" contextRef="#ctx0" brushRef="#br1">6018 5665 0,'48'24'47,"-48"-1"57,0 1-90,0 0 4,0 46-2,-48-46-14,25 47 15,-1-71 47,-47 0-47,-23 0-15,-24 0 14,94 0 1,1 0 35,46-71-38,1 47 2,-24 1 0,24-48 1,-1 47 85,1 24-88,-1 0 4,25 0-2</inkml:trace>
    </iact:actionData>
  </iact:action>
  <iact:action type="add" startTime="77849">
    <iact:property name="dataType"/>
    <iact:actionData xml:id="d5">
      <inkml:trace xmlns:inkml="http://www.w3.org/2003/InkML" xml:id="stk5" contextRef="#ctx0" brushRef="#br1">6372 7129 0,'0'23'16,"0"1"-9,0 0 17,0-1 250,24-23-268,0 0 12,-24-23-2,23-1-14,24-23 14,-47 23 108,-23 48-4,-1-24-101,1 0 11,-48 0-8,-24 0-5,72 0-15,-1 0 94,-23 0-71</inkml:trace>
    </iact:actionData>
  </iact:action>
  <iact:action type="add" startTime="96334">
    <iact:property name="dataType"/>
    <iact:actionData xml:id="d6">
      <inkml:trace xmlns:inkml="http://www.w3.org/2003/InkML" xml:id="stk6" contextRef="#ctx0" brushRef="#br1">5900 17539 0,'24'0'482</inkml:trace>
    </iact:actionData>
  </iact:action>
  <iact:action type="add" startTime="98534">
    <iact:property name="dataType"/>
    <iact:actionData xml:id="d7">
      <inkml:trace xmlns:inkml="http://www.w3.org/2003/InkML" xml:id="stk7" contextRef="#ctx0" brushRef="#br1">5971 17350 0,'24'0'297,"-1"24"-285,1-24 5,0 0-15,23 0 15,-24 0-1,1 0 1,23 0-1,-23 0 1,-1 0 1,1 0-3,23 0 2,0 0 0,-23 0-3,0 0 5,23 0-4,-24 0 3,1 0-1,0 0 0,23 0-1,0 0 32,-23 0-43,47 0 24,-24 23-18,0 1 11,-47 0-5,24-24 0,-1 0 0,1 0-1,23 0-14,-23 0 29,-1 23-14,24-23-15,1 0 17,-25 0 10,1 0-13,-1 0 1,48 24 2,-47-1-4,23-23 2,24 0-1,0 0-14,-48 0 67,1 0-57,-1 0 5,1 0-14,0 0 10,-1 0 4,1 0 0,-1 0 0,1 0 0,23 0-1,-23 0 17,-1 0-16,1 0-15,0 0 14,-1 0 1,72 0-1,-95-23 33,70 23-47,-46-24 14,23 24 114,-23 0-99,-1 0-9,1 0-6,23 0 1,0-23-1,-23 23 34,0 0-34,-1 0 18,1 0-1,-1 0-16,1 0-15,23 0 200,-23 0-173,-1 0 22,1-24 180,-24 0-206,-71 1-20</inkml:trace>
    </iact:actionData>
  </iact:action>
  <iact:action type="add" startTime="139984">
    <iact:property name="dataType"/>
    <iact:actionData xml:id="d8">
      <inkml:trace xmlns:inkml="http://www.w3.org/2003/InkML" xml:id="stk8" contextRef="#ctx0" brushRef="#br0">19612 3517 0,'24'24'59,"0"-24"-51,-1 23 117,1 1-91,-1 0 1,25 23-8,-48-24 533,23-23-532,1 24-26,23-24 15,-23 0-3,23 0 3,0 0-1,0 0 2,-23 24-2,70-24 0,48 0 3,-1 23-4,-46 1 1,-72-24 1,1 0 0,0 0-1,-1 0 1,1 0 0,23 0-1,-23 0 2,70 0-2,48 0 0,-95 0 1,24 0 0,-48 0 1,1 0 26,23 0-23,0 0-4,24 0-15,-24 0 15,48 23-2,93-23 1,-46 0 0,23 0 1,-141 0 0,-1 0-1,25 0 1,-25 0 0,24 0 16,-23 0-16,94 0-15,-24 0 14,48 0 0,118 0 0,-1 48 0,-94-48 1,-141 0 0,0 0-1,-1 0 3,24 0-2,-23 0 15,0 0-16,94-71-14,-71 71 30,24-24-16,23 1-14,-70 23 27,23 0-10,-24 0 30,1-24-32,-24 0 0,24 24 0,-1 0-15,1 0 46,23 0-33,-23 0 42,-1 0-38,1 24-10,-1-24 24,1 24-16,-24-1-15,47-23 30,-23 0-25,47 0 18,-48 0 9,1 0-32,23 0 14,-23 0 1,-1 0-1,1 0 16,-1 0 26</inkml:trace>
    </iact:actionData>
  </iact:action>
  <iact:action type="add" startTime="147151">
    <iact:property name="dataType"/>
    <iact:actionData xml:id="d9">
      <inkml:trace xmlns:inkml="http://www.w3.org/2003/InkML" xml:id="stk9" contextRef="#ctx0" brushRef="#br0">19778 7672 0,'0'0'2,"23"0"3,1 0 13,-1 0-11,1 0 5,0 0 4,-1 0 1,24 0 0,-23 0 37,0 0-41,-1 0 4,1 0-1,-1 0 0,25 0 33,-25 0-33,1 0 1,23 0 16,-23 0 1,-1 0-32,1 0 29,-1 0-15,1 0 1,23 0 38,-23 0-37,23 23 9,-23-23-10,23 48 0,-24-48 0,1 0-1,0 0 0,-1 0 1,1 0-11,-1 0 7,1 0 3,23 0 33,-23 23-33,-1-23 29,25 0-22,-25 0 9,1 0-14,-1 0 14,1 0-15,0 0 0,23 0 16,-24 0-16,1 0 16,23 0 0,-23 0 19,-1 0-37,1 0 35</inkml:trace>
    </iact:actionData>
  </iact:action>
  <iact:action type="add" startTime="150935">
    <iact:property name="dataType"/>
    <iact:actionData xml:id="d10">
      <inkml:trace xmlns:inkml="http://www.w3.org/2003/InkML" xml:id="stk10" contextRef="#ctx0" brushRef="#br0">24710 5122 0,'24'0'25,"-1"0"72,1 24 55,-24 0-52,0 23-97,0-24 12,0 1 1,-24 70 0,-23 24-14,47-70 15,0-96 78,0 1-86,24 24 3,-24-1 4,23-23-14,-23 0 14,0 23 1</inkml:trace>
    </iact:actionData>
  </iact:action>
  <iact:action type="add" startTime="221686">
    <iact:property name="dataType"/>
    <iact:actionData xml:id="d11">
      <inkml:trace xmlns:inkml="http://www.w3.org/2003/InkML" xml:id="stk11" contextRef="#ctx0" brushRef="#br2">21406 15414 0,'24'-47'23,"46"47"-20,96-47 13,164-95 2,71-70-3,-212 23 2,71-23 0,-142 70-3,-48 0 3,96-141 0,-143 212-15,24-70 12,48-48 4,23-24-1,0 25-2,47-96 2,-23-23 0,-1-23-1,24-71 3,-47 70-4,48-23 1,93-24 1,-117 71 0,-95 119-15,165-166 12,-70 165 4,-24-47-1,0-71-2,-24 47 2,48-23 0,-71 0-1,70-1 1,-46 25 1,-24 23-3,-1 70-13,-46 1 13,0 47-13,94-189 13,-71 24 1,71-71 1,-95 71 1,25-1-3,-25 119 2,-23 71 0,0-1-1,24 48 1,-24 23 3,0 1-5,0-1 2,0 1 0,0-1-15,0 0 13,-24 24-14,-70-71 15,-24 48 1,47 23-3,24-47 6,-24 47-4,47 0-1,-46 0 2,22 0 14,25 23-29,-1-23 13,1 0 2,-25 0-15,1 24 12,24-1 4,-25 1-1,25 0 0,-24-24 0,23 23 0,0-23-1,1 0 1,-1 24 0,-47 0-3,24-1 6,24 24-6,-1-47 4,0 0-1,24 24 0,-47 0 20,24-24-10,-1 23-25,0 1 30,1-24-16,-1 23-12,1-23 11,-1 0 1,-23 0-1,-48 48 2,25-48 0,46 0 16,24 23 526,0 1-550</inkml:trace>
    </iact:actionData>
  </iact:action>
  <iact:action type="add" startTime="248482">
    <iact:property name="dataType"/>
    <iact:actionData xml:id="d12">
      <inkml:trace xmlns:inkml="http://www.w3.org/2003/InkML" xml:id="stk12" contextRef="#ctx0" brushRef="#br3">17536 16146 0,'-24'0'138,"48"-71"-132,-24 24 12,0 24-3,0-95-12,0-24 13,0 24 1,0-24-1,0-23 2,-24 94-2,0-141-2,-23-48 3,0 48 1,23-24-2,1-24 0,-24-23 1,47-1-1,0-46 1,0 47 1,0-24-3,-24-24 2,-23-23 0,23-165-1,-23 188 3,47-46-3,0 93 0,0-70 0,0 47 1,0 48-1,24-24 1,-1 46 1,95-22-3,-23 46 2,-48 25 1,118 22-3,-118 72 3,24 23-1,23 0-2,24-23 2,-94 70 1,70-47-3,24 1 2,0-25 0,48 24-1,-48 0 1,23 1 0,24 22-1,-47 25 2,-47 23 0,24 0-3,46 0 1,-70 0 1,0 0-1,-24 0 3,0 0-3,0 0-1,1 0-13,22 0 20,-46 0 4,0 0-23,-1 23 29,1 1-16,-1 0 2,25 23-1,-1 24-1,0-24 1,0 0 0,-23-23-1,23-1 1,-23 1-1,-1 0 1,1-1 16,-1-23-17,1 0 154,23 0-140,-23 0-28,47 0 14,-24 0 1,-24 24-1,72-24 1,-48 47 0,0-23 0,0-1-3,1 24 5</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40.33614" units="1/cm"/>
          <inkml:channelProperty channel="Y" name="resolution" value="40.29851" units="1/cm"/>
          <inkml:channelProperty channel="T" name="resolution" value="1" units="1/dev"/>
        </inkml:channelProperties>
      </inkml:inkSource>
      <inkml:timestamp xml:id="ts0" timeString="2020-04-19T17:54:28.849"/>
    </inkml:context>
    <inkml:brush xml:id="br0">
      <inkml:brushProperty name="width" value="0.05292" units="cm"/>
      <inkml:brushProperty name="height" value="0.05292" units="cm"/>
      <inkml:brushProperty name="color" value="#C00000"/>
    </inkml:brush>
  </inkml:definitions>
  <iact:action type="add" startTime="20178">
    <iact:property name="dataType"/>
    <iact:actionData xml:id="d0">
      <inkml:trace xmlns:inkml="http://www.w3.org/2003/InkML" xml:id="stk0" contextRef="#ctx0" brushRef="#br0">12225 6255 0,'-23'0'50,"-1"0"-36,1-23 2,-1-1 1,24 1 0,-47-25 0,0 25-1,-71-24 1,-48-48 0,143 72-16,-1-1 14,1 0-13,-72-70 13,72 70 2,-1-47-1,24 24 5,0-24-7,24 24 3,-1-24 0,48 24-1,0 0 1,23 23 1,-23 1-4,0 23 2,94 0 1,-47 0-14,165 0 12,0 0 1,1 0 1,-96 0-1,-70 0 0,48-24 1,-25 1 0,24 23-1,1-24 1,-1 24 0,-47 0-16,0 0 14,23 0-13,119-47 13,-48 23 2,-23 24 0,71 0-1,-71-23 1,94 23-1,94-24 1,25 24 0,-95 0-1,-71-47 3,-24 47-4,-141 0 1,212 0 1,-47 0 0,47 0 0,-47 0-1,24 0 1,-71 0-1,-1 0 1,-70-24 0,0 24-1,0 0 1,95 0 0,-95 0 1,283 0-3,-189 0 2,72 0 0,-72 0 0,-94 0-1,-24-24 0,-46 24 1,-25 0 0,1 0-1,23 0 1,24 0 0,0 0-16,117 0 14,-70 0-13,166 0 13,22 0 2,-22 0 0,-96 0 1,-46 0-3,-95 0 1,-23 0 1,-1 0 16,-23 24-16,0 0 0,0-1-15,0 25 12,0 22 3,0-22 1,0 46-2,0 0 0,0 24 1,-70 48 0,-48-48-1,0 0 1,23-47-1,-141 23 1,47 0 0,119-70-16,-48-24 14,0 24-13,-142 46 13,-94-46 2,118 0 0,71-24 0,-48 23-1,119 24 1,0-23-1,23 0 1,-94 46-1,70-70 1,-23 0 0,24 0-16,-24 0 14,47 0-13,-189 0 13,48 0 2,47 0 0,70 0-1,-23 0 1,24 0-1,-71 0 1,-95 0 0,-23 0-1,-95 0 1,72 0 0,70 0 1,141 0-17,-117 0 13,47 0 3,46 0 0,-22 0-1,-1 0 1,1 0-1,46 0 1,-23 0 0,47 0-1,-23 0 1,-48 24 0,95-24-1,-24 0-13,-47 0 11,0 0 3,0 0 0,0 0 1,-23 0-3,-24 0 1,-1 24 1,1-1 0,71 1-1,-48 0 1,24-1 0,47-23-16,24 24 14,0-24-13,-71 0 13,24 47 2,23-47 0,-47 0-1,-24 24 1,1-24-1,46 0 1,24 0 0,24 0-1,-24 0 1,24 0 0,-24 0-16,48 0 14,-24 0-13,23 0 13,-47 0 2,48 0 15,-25 47-24</inkml:trace>
    </iact:actionData>
  </iact:action>
  <iact:action type="add" startTime="45319">
    <iact:property name="dataType"/>
    <iact:actionData xml:id="d1">
      <inkml:trace xmlns:inkml="http://www.w3.org/2003/InkML" xml:id="stk1" contextRef="#ctx0" brushRef="#br0">17654 11897 0,'47'0'15,"-24"-23"10,1 23-9,23-48 1,48 25 0,-25 23-1,1 0 3,24 0-4,-25 0-14,-46 0 14,165 0 2,188 0 0,-46 0-1,-95 0 2,-95 0-2,-117 0 0,23 0 1,-23 0 0,-1 0 1,25 0-1,46 71-1,-23-24 2,-24-24-4,-23 25 3,-1-25 0,1 48 0,-24-47-1,0 70 0,0-23 1,0-47 0,0 46-1,0-22 1,0-25 0,0 1 1,0 23-1,-47-23-1,47 23 1,-24-47 0,-47 23 1,0 25-2,-23-1 0,23 24 0,-23-48 1,23 1 0,24 23-1,-24-23 2,24-24-4,0 0 3,-24 23 0,24-23 0,-24 47-1,0-23 1,47-24-1,-46 0 1,46 0-1,-23 0 1,-48 0 0,-46 0-1,-95 0 1,0 0 0,141 0 0,25 0 0,-48 0-1,23-24 0,72 24 3,-1 0 100,0 0-89,-23-70-14,24 46 0,-25-23 1,25 0 0,23-1-1,0 1 1,0 24 0,0-25 0,0 1-1,0-47 1,0 70 0,0 1 1</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E47AC8-4EA2-4C81-B07D-9C9587E7A8F9}" type="datetimeFigureOut">
              <a:rPr lang="en-US" smtClean="0"/>
              <a:t>4/19/2020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4F592-6F91-47C9-A786-24A9611497BF}" type="slidenum">
              <a:rPr lang="en-US" smtClean="0"/>
              <a:t>‹#›</a:t>
            </a:fld>
            <a:endParaRPr lang="en-US"/>
          </a:p>
        </p:txBody>
      </p:sp>
    </p:spTree>
    <p:extLst>
      <p:ext uri="{BB962C8B-B14F-4D97-AF65-F5344CB8AC3E}">
        <p14:creationId xmlns:p14="http://schemas.microsoft.com/office/powerpoint/2010/main" val="533218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ADE4BCB-F649-496C-9656-C2AF49ED1F17}" type="slidenum">
              <a:rPr lang="en-US" altLang="en-US" smtClean="0"/>
              <a:pPr eaLnBrk="1" hangingPunct="1">
                <a:spcBef>
                  <a:spcPct val="0"/>
                </a:spcBef>
              </a:pPr>
              <a:t>1</a:t>
            </a:fld>
            <a:endParaRPr lang="en-US" altLang="en-US" dirty="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C8481-B7FD-4347-8810-FA127350E9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031655-0A03-431F-A703-7525805596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42B2BA-AD78-447C-9389-39295B70360E}"/>
              </a:ext>
            </a:extLst>
          </p:cNvPr>
          <p:cNvSpPr>
            <a:spLocks noGrp="1"/>
          </p:cNvSpPr>
          <p:nvPr>
            <p:ph type="dt" sz="half" idx="10"/>
          </p:nvPr>
        </p:nvSpPr>
        <p:spPr/>
        <p:txBody>
          <a:bodyPr/>
          <a:lstStyle/>
          <a:p>
            <a:fld id="{7D83C172-B962-43A7-B174-6F0FFAE6B500}" type="datetimeFigureOut">
              <a:rPr lang="en-US" smtClean="0"/>
              <a:t>4/19/2020</a:t>
            </a:fld>
            <a:endParaRPr lang="en-US"/>
          </a:p>
        </p:txBody>
      </p:sp>
      <p:sp>
        <p:nvSpPr>
          <p:cNvPr id="5" name="Footer Placeholder 4">
            <a:extLst>
              <a:ext uri="{FF2B5EF4-FFF2-40B4-BE49-F238E27FC236}">
                <a16:creationId xmlns:a16="http://schemas.microsoft.com/office/drawing/2014/main" id="{4A064804-0105-4B7C-A4AB-955D91F54F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AA1CEC-B5A0-4F6F-8FB1-0C7423FB6A35}"/>
              </a:ext>
            </a:extLst>
          </p:cNvPr>
          <p:cNvSpPr>
            <a:spLocks noGrp="1"/>
          </p:cNvSpPr>
          <p:nvPr>
            <p:ph type="sldNum" sz="quarter" idx="12"/>
          </p:nvPr>
        </p:nvSpPr>
        <p:spPr/>
        <p:txBody>
          <a:bodyPr/>
          <a:lstStyle/>
          <a:p>
            <a:fld id="{3DE4EFCE-C460-4430-A04A-9E42F44D0DC5}" type="slidenum">
              <a:rPr lang="en-US" smtClean="0"/>
              <a:t>‹#›</a:t>
            </a:fld>
            <a:endParaRPr lang="en-US"/>
          </a:p>
        </p:txBody>
      </p:sp>
    </p:spTree>
    <p:extLst>
      <p:ext uri="{BB962C8B-B14F-4D97-AF65-F5344CB8AC3E}">
        <p14:creationId xmlns:p14="http://schemas.microsoft.com/office/powerpoint/2010/main" val="2507645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2867C-FF15-4075-BC9E-C5A88B79D5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34281C-EB8F-4FA5-ADBA-3C151B23AF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0E4E43-950B-495E-8463-C5C01F7C9136}"/>
              </a:ext>
            </a:extLst>
          </p:cNvPr>
          <p:cNvSpPr>
            <a:spLocks noGrp="1"/>
          </p:cNvSpPr>
          <p:nvPr>
            <p:ph type="dt" sz="half" idx="10"/>
          </p:nvPr>
        </p:nvSpPr>
        <p:spPr/>
        <p:txBody>
          <a:bodyPr/>
          <a:lstStyle/>
          <a:p>
            <a:fld id="{7D83C172-B962-43A7-B174-6F0FFAE6B500}" type="datetimeFigureOut">
              <a:rPr lang="en-US" smtClean="0"/>
              <a:t>4/19/2020</a:t>
            </a:fld>
            <a:endParaRPr lang="en-US"/>
          </a:p>
        </p:txBody>
      </p:sp>
      <p:sp>
        <p:nvSpPr>
          <p:cNvPr id="5" name="Footer Placeholder 4">
            <a:extLst>
              <a:ext uri="{FF2B5EF4-FFF2-40B4-BE49-F238E27FC236}">
                <a16:creationId xmlns:a16="http://schemas.microsoft.com/office/drawing/2014/main" id="{3E8A4039-6C67-42ED-9840-A2BE7CB0EB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BCD0DB-251F-47FA-BD2B-48FB35BE47DB}"/>
              </a:ext>
            </a:extLst>
          </p:cNvPr>
          <p:cNvSpPr>
            <a:spLocks noGrp="1"/>
          </p:cNvSpPr>
          <p:nvPr>
            <p:ph type="sldNum" sz="quarter" idx="12"/>
          </p:nvPr>
        </p:nvSpPr>
        <p:spPr/>
        <p:txBody>
          <a:bodyPr/>
          <a:lstStyle/>
          <a:p>
            <a:fld id="{3DE4EFCE-C460-4430-A04A-9E42F44D0DC5}" type="slidenum">
              <a:rPr lang="en-US" smtClean="0"/>
              <a:t>‹#›</a:t>
            </a:fld>
            <a:endParaRPr lang="en-US"/>
          </a:p>
        </p:txBody>
      </p:sp>
    </p:spTree>
    <p:extLst>
      <p:ext uri="{BB962C8B-B14F-4D97-AF65-F5344CB8AC3E}">
        <p14:creationId xmlns:p14="http://schemas.microsoft.com/office/powerpoint/2010/main" val="792327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A9BAB0-0AEB-4A19-A5CA-3FF3D69C029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FB3C56-4BE9-4031-AC1A-D5E0C5FCE4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DF8ECC-520C-45A1-9212-26ADC32F8AC1}"/>
              </a:ext>
            </a:extLst>
          </p:cNvPr>
          <p:cNvSpPr>
            <a:spLocks noGrp="1"/>
          </p:cNvSpPr>
          <p:nvPr>
            <p:ph type="dt" sz="half" idx="10"/>
          </p:nvPr>
        </p:nvSpPr>
        <p:spPr/>
        <p:txBody>
          <a:bodyPr/>
          <a:lstStyle/>
          <a:p>
            <a:fld id="{7D83C172-B962-43A7-B174-6F0FFAE6B500}" type="datetimeFigureOut">
              <a:rPr lang="en-US" smtClean="0"/>
              <a:t>4/19/2020</a:t>
            </a:fld>
            <a:endParaRPr lang="en-US"/>
          </a:p>
        </p:txBody>
      </p:sp>
      <p:sp>
        <p:nvSpPr>
          <p:cNvPr id="5" name="Footer Placeholder 4">
            <a:extLst>
              <a:ext uri="{FF2B5EF4-FFF2-40B4-BE49-F238E27FC236}">
                <a16:creationId xmlns:a16="http://schemas.microsoft.com/office/drawing/2014/main" id="{F1E547A5-FE84-4BA8-8579-25409B8D1B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8BAD5B-69FE-45D5-AE78-8CDC269E0A69}"/>
              </a:ext>
            </a:extLst>
          </p:cNvPr>
          <p:cNvSpPr>
            <a:spLocks noGrp="1"/>
          </p:cNvSpPr>
          <p:nvPr>
            <p:ph type="sldNum" sz="quarter" idx="12"/>
          </p:nvPr>
        </p:nvSpPr>
        <p:spPr/>
        <p:txBody>
          <a:bodyPr/>
          <a:lstStyle/>
          <a:p>
            <a:fld id="{3DE4EFCE-C460-4430-A04A-9E42F44D0DC5}" type="slidenum">
              <a:rPr lang="en-US" smtClean="0"/>
              <a:t>‹#›</a:t>
            </a:fld>
            <a:endParaRPr lang="en-US"/>
          </a:p>
        </p:txBody>
      </p:sp>
    </p:spTree>
    <p:extLst>
      <p:ext uri="{BB962C8B-B14F-4D97-AF65-F5344CB8AC3E}">
        <p14:creationId xmlns:p14="http://schemas.microsoft.com/office/powerpoint/2010/main" val="2531162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31743-B5FF-4313-8D32-E550B6003F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AB59B0-AC74-4425-AE9E-5E9F0F6741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3E5A3E-1CD8-49B0-927F-72C32007D61B}"/>
              </a:ext>
            </a:extLst>
          </p:cNvPr>
          <p:cNvSpPr>
            <a:spLocks noGrp="1"/>
          </p:cNvSpPr>
          <p:nvPr>
            <p:ph type="dt" sz="half" idx="10"/>
          </p:nvPr>
        </p:nvSpPr>
        <p:spPr/>
        <p:txBody>
          <a:bodyPr/>
          <a:lstStyle/>
          <a:p>
            <a:fld id="{7D83C172-B962-43A7-B174-6F0FFAE6B500}" type="datetimeFigureOut">
              <a:rPr lang="en-US" smtClean="0"/>
              <a:t>4/19/2020</a:t>
            </a:fld>
            <a:endParaRPr lang="en-US"/>
          </a:p>
        </p:txBody>
      </p:sp>
      <p:sp>
        <p:nvSpPr>
          <p:cNvPr id="5" name="Footer Placeholder 4">
            <a:extLst>
              <a:ext uri="{FF2B5EF4-FFF2-40B4-BE49-F238E27FC236}">
                <a16:creationId xmlns:a16="http://schemas.microsoft.com/office/drawing/2014/main" id="{444F30D7-B147-4D88-B4E5-42FCD7FFAB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561B55-088B-48F3-BDD4-A932B2736C87}"/>
              </a:ext>
            </a:extLst>
          </p:cNvPr>
          <p:cNvSpPr>
            <a:spLocks noGrp="1"/>
          </p:cNvSpPr>
          <p:nvPr>
            <p:ph type="sldNum" sz="quarter" idx="12"/>
          </p:nvPr>
        </p:nvSpPr>
        <p:spPr/>
        <p:txBody>
          <a:bodyPr/>
          <a:lstStyle/>
          <a:p>
            <a:fld id="{3DE4EFCE-C460-4430-A04A-9E42F44D0DC5}" type="slidenum">
              <a:rPr lang="en-US" smtClean="0"/>
              <a:t>‹#›</a:t>
            </a:fld>
            <a:endParaRPr lang="en-US"/>
          </a:p>
        </p:txBody>
      </p:sp>
    </p:spTree>
    <p:extLst>
      <p:ext uri="{BB962C8B-B14F-4D97-AF65-F5344CB8AC3E}">
        <p14:creationId xmlns:p14="http://schemas.microsoft.com/office/powerpoint/2010/main" val="3611033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C6EBA-BC50-484B-A428-88C5C2AEA2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B08197-C2AD-46F6-8072-6F245D2FE3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C55CDD-7325-4D04-BF5A-D13A0FE74CCC}"/>
              </a:ext>
            </a:extLst>
          </p:cNvPr>
          <p:cNvSpPr>
            <a:spLocks noGrp="1"/>
          </p:cNvSpPr>
          <p:nvPr>
            <p:ph type="dt" sz="half" idx="10"/>
          </p:nvPr>
        </p:nvSpPr>
        <p:spPr/>
        <p:txBody>
          <a:bodyPr/>
          <a:lstStyle/>
          <a:p>
            <a:fld id="{7D83C172-B962-43A7-B174-6F0FFAE6B500}" type="datetimeFigureOut">
              <a:rPr lang="en-US" smtClean="0"/>
              <a:t>4/19/2020</a:t>
            </a:fld>
            <a:endParaRPr lang="en-US"/>
          </a:p>
        </p:txBody>
      </p:sp>
      <p:sp>
        <p:nvSpPr>
          <p:cNvPr id="5" name="Footer Placeholder 4">
            <a:extLst>
              <a:ext uri="{FF2B5EF4-FFF2-40B4-BE49-F238E27FC236}">
                <a16:creationId xmlns:a16="http://schemas.microsoft.com/office/drawing/2014/main" id="{427A1B98-7DD7-4964-8502-A94639317F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FC5BA7-6B53-44E6-9945-5C672C948686}"/>
              </a:ext>
            </a:extLst>
          </p:cNvPr>
          <p:cNvSpPr>
            <a:spLocks noGrp="1"/>
          </p:cNvSpPr>
          <p:nvPr>
            <p:ph type="sldNum" sz="quarter" idx="12"/>
          </p:nvPr>
        </p:nvSpPr>
        <p:spPr/>
        <p:txBody>
          <a:bodyPr/>
          <a:lstStyle/>
          <a:p>
            <a:fld id="{3DE4EFCE-C460-4430-A04A-9E42F44D0DC5}" type="slidenum">
              <a:rPr lang="en-US" smtClean="0"/>
              <a:t>‹#›</a:t>
            </a:fld>
            <a:endParaRPr lang="en-US"/>
          </a:p>
        </p:txBody>
      </p:sp>
    </p:spTree>
    <p:extLst>
      <p:ext uri="{BB962C8B-B14F-4D97-AF65-F5344CB8AC3E}">
        <p14:creationId xmlns:p14="http://schemas.microsoft.com/office/powerpoint/2010/main" val="1813341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39443-75D6-4411-A3A5-439079A36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31CAF4-8679-4A99-9B2B-22D42F430E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8CF28D-0339-490E-B4E6-7346947307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E198C4-0C76-49A4-9E91-30A76C8A62B6}"/>
              </a:ext>
            </a:extLst>
          </p:cNvPr>
          <p:cNvSpPr>
            <a:spLocks noGrp="1"/>
          </p:cNvSpPr>
          <p:nvPr>
            <p:ph type="dt" sz="half" idx="10"/>
          </p:nvPr>
        </p:nvSpPr>
        <p:spPr/>
        <p:txBody>
          <a:bodyPr/>
          <a:lstStyle/>
          <a:p>
            <a:fld id="{7D83C172-B962-43A7-B174-6F0FFAE6B500}" type="datetimeFigureOut">
              <a:rPr lang="en-US" smtClean="0"/>
              <a:t>4/19/2020</a:t>
            </a:fld>
            <a:endParaRPr lang="en-US"/>
          </a:p>
        </p:txBody>
      </p:sp>
      <p:sp>
        <p:nvSpPr>
          <p:cNvPr id="6" name="Footer Placeholder 5">
            <a:extLst>
              <a:ext uri="{FF2B5EF4-FFF2-40B4-BE49-F238E27FC236}">
                <a16:creationId xmlns:a16="http://schemas.microsoft.com/office/drawing/2014/main" id="{5551A3F2-9022-4349-B662-FDD6915327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428079-962F-49FE-B9F5-809D5C900258}"/>
              </a:ext>
            </a:extLst>
          </p:cNvPr>
          <p:cNvSpPr>
            <a:spLocks noGrp="1"/>
          </p:cNvSpPr>
          <p:nvPr>
            <p:ph type="sldNum" sz="quarter" idx="12"/>
          </p:nvPr>
        </p:nvSpPr>
        <p:spPr/>
        <p:txBody>
          <a:bodyPr/>
          <a:lstStyle/>
          <a:p>
            <a:fld id="{3DE4EFCE-C460-4430-A04A-9E42F44D0DC5}" type="slidenum">
              <a:rPr lang="en-US" smtClean="0"/>
              <a:t>‹#›</a:t>
            </a:fld>
            <a:endParaRPr lang="en-US"/>
          </a:p>
        </p:txBody>
      </p:sp>
    </p:spTree>
    <p:extLst>
      <p:ext uri="{BB962C8B-B14F-4D97-AF65-F5344CB8AC3E}">
        <p14:creationId xmlns:p14="http://schemas.microsoft.com/office/powerpoint/2010/main" val="3383619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48E8A-CD50-47B1-9F4D-B2B07C191D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3D0C9E-C28F-41B8-8554-5D292D960E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CEF41C-F9AC-4F1A-95AC-5820A84F0D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4722FC-D476-4CFC-885E-A965E74144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05D16E-1965-4FDA-944E-BA8DB1BB39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F42E5D-F19D-4794-92E5-D2A3AA852255}"/>
              </a:ext>
            </a:extLst>
          </p:cNvPr>
          <p:cNvSpPr>
            <a:spLocks noGrp="1"/>
          </p:cNvSpPr>
          <p:nvPr>
            <p:ph type="dt" sz="half" idx="10"/>
          </p:nvPr>
        </p:nvSpPr>
        <p:spPr/>
        <p:txBody>
          <a:bodyPr/>
          <a:lstStyle/>
          <a:p>
            <a:fld id="{7D83C172-B962-43A7-B174-6F0FFAE6B500}" type="datetimeFigureOut">
              <a:rPr lang="en-US" smtClean="0"/>
              <a:t>4/19/2020</a:t>
            </a:fld>
            <a:endParaRPr lang="en-US"/>
          </a:p>
        </p:txBody>
      </p:sp>
      <p:sp>
        <p:nvSpPr>
          <p:cNvPr id="8" name="Footer Placeholder 7">
            <a:extLst>
              <a:ext uri="{FF2B5EF4-FFF2-40B4-BE49-F238E27FC236}">
                <a16:creationId xmlns:a16="http://schemas.microsoft.com/office/drawing/2014/main" id="{1BCEBAE7-6668-4631-A6F4-2915AA5AAC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909046-F3BC-4013-B6A0-910A78322411}"/>
              </a:ext>
            </a:extLst>
          </p:cNvPr>
          <p:cNvSpPr>
            <a:spLocks noGrp="1"/>
          </p:cNvSpPr>
          <p:nvPr>
            <p:ph type="sldNum" sz="quarter" idx="12"/>
          </p:nvPr>
        </p:nvSpPr>
        <p:spPr/>
        <p:txBody>
          <a:bodyPr/>
          <a:lstStyle/>
          <a:p>
            <a:fld id="{3DE4EFCE-C460-4430-A04A-9E42F44D0DC5}" type="slidenum">
              <a:rPr lang="en-US" smtClean="0"/>
              <a:t>‹#›</a:t>
            </a:fld>
            <a:endParaRPr lang="en-US"/>
          </a:p>
        </p:txBody>
      </p:sp>
    </p:spTree>
    <p:extLst>
      <p:ext uri="{BB962C8B-B14F-4D97-AF65-F5344CB8AC3E}">
        <p14:creationId xmlns:p14="http://schemas.microsoft.com/office/powerpoint/2010/main" val="1178295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41201-872C-4F33-AA1A-9DA80C5E7D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559BE4-C847-4E0C-A73B-DFC92DAB3C07}"/>
              </a:ext>
            </a:extLst>
          </p:cNvPr>
          <p:cNvSpPr>
            <a:spLocks noGrp="1"/>
          </p:cNvSpPr>
          <p:nvPr>
            <p:ph type="dt" sz="half" idx="10"/>
          </p:nvPr>
        </p:nvSpPr>
        <p:spPr/>
        <p:txBody>
          <a:bodyPr/>
          <a:lstStyle/>
          <a:p>
            <a:fld id="{7D83C172-B962-43A7-B174-6F0FFAE6B500}" type="datetimeFigureOut">
              <a:rPr lang="en-US" smtClean="0"/>
              <a:t>4/19/2020</a:t>
            </a:fld>
            <a:endParaRPr lang="en-US"/>
          </a:p>
        </p:txBody>
      </p:sp>
      <p:sp>
        <p:nvSpPr>
          <p:cNvPr id="4" name="Footer Placeholder 3">
            <a:extLst>
              <a:ext uri="{FF2B5EF4-FFF2-40B4-BE49-F238E27FC236}">
                <a16:creationId xmlns:a16="http://schemas.microsoft.com/office/drawing/2014/main" id="{821EC4FF-ADE5-4277-B68A-1598EB60E3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69DDE2-C7B9-4DDA-8553-5BB4C49189CB}"/>
              </a:ext>
            </a:extLst>
          </p:cNvPr>
          <p:cNvSpPr>
            <a:spLocks noGrp="1"/>
          </p:cNvSpPr>
          <p:nvPr>
            <p:ph type="sldNum" sz="quarter" idx="12"/>
          </p:nvPr>
        </p:nvSpPr>
        <p:spPr/>
        <p:txBody>
          <a:bodyPr/>
          <a:lstStyle/>
          <a:p>
            <a:fld id="{3DE4EFCE-C460-4430-A04A-9E42F44D0DC5}" type="slidenum">
              <a:rPr lang="en-US" smtClean="0"/>
              <a:t>‹#›</a:t>
            </a:fld>
            <a:endParaRPr lang="en-US"/>
          </a:p>
        </p:txBody>
      </p:sp>
    </p:spTree>
    <p:extLst>
      <p:ext uri="{BB962C8B-B14F-4D97-AF65-F5344CB8AC3E}">
        <p14:creationId xmlns:p14="http://schemas.microsoft.com/office/powerpoint/2010/main" val="3957274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9E66EC-68AE-495B-A6DB-1326E40895D4}"/>
              </a:ext>
            </a:extLst>
          </p:cNvPr>
          <p:cNvSpPr>
            <a:spLocks noGrp="1"/>
          </p:cNvSpPr>
          <p:nvPr>
            <p:ph type="dt" sz="half" idx="10"/>
          </p:nvPr>
        </p:nvSpPr>
        <p:spPr/>
        <p:txBody>
          <a:bodyPr/>
          <a:lstStyle/>
          <a:p>
            <a:fld id="{7D83C172-B962-43A7-B174-6F0FFAE6B500}" type="datetimeFigureOut">
              <a:rPr lang="en-US" smtClean="0"/>
              <a:t>4/19/2020</a:t>
            </a:fld>
            <a:endParaRPr lang="en-US"/>
          </a:p>
        </p:txBody>
      </p:sp>
      <p:sp>
        <p:nvSpPr>
          <p:cNvPr id="3" name="Footer Placeholder 2">
            <a:extLst>
              <a:ext uri="{FF2B5EF4-FFF2-40B4-BE49-F238E27FC236}">
                <a16:creationId xmlns:a16="http://schemas.microsoft.com/office/drawing/2014/main" id="{CA17F6FB-F2B7-4D9C-85F2-D9249E70F3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689C71-BA23-4FB3-BBC7-3986467BE7E2}"/>
              </a:ext>
            </a:extLst>
          </p:cNvPr>
          <p:cNvSpPr>
            <a:spLocks noGrp="1"/>
          </p:cNvSpPr>
          <p:nvPr>
            <p:ph type="sldNum" sz="quarter" idx="12"/>
          </p:nvPr>
        </p:nvSpPr>
        <p:spPr/>
        <p:txBody>
          <a:bodyPr/>
          <a:lstStyle/>
          <a:p>
            <a:fld id="{3DE4EFCE-C460-4430-A04A-9E42F44D0DC5}" type="slidenum">
              <a:rPr lang="en-US" smtClean="0"/>
              <a:t>‹#›</a:t>
            </a:fld>
            <a:endParaRPr lang="en-US"/>
          </a:p>
        </p:txBody>
      </p:sp>
    </p:spTree>
    <p:extLst>
      <p:ext uri="{BB962C8B-B14F-4D97-AF65-F5344CB8AC3E}">
        <p14:creationId xmlns:p14="http://schemas.microsoft.com/office/powerpoint/2010/main" val="3043917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33429-8F97-45EA-819F-F1066A79A2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1C09F6-45F3-4888-A990-E23A34B59A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6D46B3-9E35-4628-9AAD-2611A60F25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DB315F-9BF8-46AB-899A-7888F57DD1A4}"/>
              </a:ext>
            </a:extLst>
          </p:cNvPr>
          <p:cNvSpPr>
            <a:spLocks noGrp="1"/>
          </p:cNvSpPr>
          <p:nvPr>
            <p:ph type="dt" sz="half" idx="10"/>
          </p:nvPr>
        </p:nvSpPr>
        <p:spPr/>
        <p:txBody>
          <a:bodyPr/>
          <a:lstStyle/>
          <a:p>
            <a:fld id="{7D83C172-B962-43A7-B174-6F0FFAE6B500}" type="datetimeFigureOut">
              <a:rPr lang="en-US" smtClean="0"/>
              <a:t>4/19/2020</a:t>
            </a:fld>
            <a:endParaRPr lang="en-US"/>
          </a:p>
        </p:txBody>
      </p:sp>
      <p:sp>
        <p:nvSpPr>
          <p:cNvPr id="6" name="Footer Placeholder 5">
            <a:extLst>
              <a:ext uri="{FF2B5EF4-FFF2-40B4-BE49-F238E27FC236}">
                <a16:creationId xmlns:a16="http://schemas.microsoft.com/office/drawing/2014/main" id="{90342D31-353C-449E-9353-27BC9D4167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800401-AD4E-4C96-8FE2-3F23EFB5593D}"/>
              </a:ext>
            </a:extLst>
          </p:cNvPr>
          <p:cNvSpPr>
            <a:spLocks noGrp="1"/>
          </p:cNvSpPr>
          <p:nvPr>
            <p:ph type="sldNum" sz="quarter" idx="12"/>
          </p:nvPr>
        </p:nvSpPr>
        <p:spPr/>
        <p:txBody>
          <a:bodyPr/>
          <a:lstStyle/>
          <a:p>
            <a:fld id="{3DE4EFCE-C460-4430-A04A-9E42F44D0DC5}" type="slidenum">
              <a:rPr lang="en-US" smtClean="0"/>
              <a:t>‹#›</a:t>
            </a:fld>
            <a:endParaRPr lang="en-US"/>
          </a:p>
        </p:txBody>
      </p:sp>
    </p:spTree>
    <p:extLst>
      <p:ext uri="{BB962C8B-B14F-4D97-AF65-F5344CB8AC3E}">
        <p14:creationId xmlns:p14="http://schemas.microsoft.com/office/powerpoint/2010/main" val="2807898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B7F62-DB31-47C2-B02E-6757096579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A81002-DCF0-40F1-81A7-539C1C8D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E4660C5-C8B5-4201-85E5-8206295EFB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644FB1-B7F8-4AF7-B3D0-BF992CA01C02}"/>
              </a:ext>
            </a:extLst>
          </p:cNvPr>
          <p:cNvSpPr>
            <a:spLocks noGrp="1"/>
          </p:cNvSpPr>
          <p:nvPr>
            <p:ph type="dt" sz="half" idx="10"/>
          </p:nvPr>
        </p:nvSpPr>
        <p:spPr/>
        <p:txBody>
          <a:bodyPr/>
          <a:lstStyle/>
          <a:p>
            <a:fld id="{7D83C172-B962-43A7-B174-6F0FFAE6B500}" type="datetimeFigureOut">
              <a:rPr lang="en-US" smtClean="0"/>
              <a:t>4/19/2020</a:t>
            </a:fld>
            <a:endParaRPr lang="en-US"/>
          </a:p>
        </p:txBody>
      </p:sp>
      <p:sp>
        <p:nvSpPr>
          <p:cNvPr id="6" name="Footer Placeholder 5">
            <a:extLst>
              <a:ext uri="{FF2B5EF4-FFF2-40B4-BE49-F238E27FC236}">
                <a16:creationId xmlns:a16="http://schemas.microsoft.com/office/drawing/2014/main" id="{EB044E7B-00C6-4022-AA86-91A62B4D5F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1F4384-8974-480C-9FD1-B49EE9B69822}"/>
              </a:ext>
            </a:extLst>
          </p:cNvPr>
          <p:cNvSpPr>
            <a:spLocks noGrp="1"/>
          </p:cNvSpPr>
          <p:nvPr>
            <p:ph type="sldNum" sz="quarter" idx="12"/>
          </p:nvPr>
        </p:nvSpPr>
        <p:spPr/>
        <p:txBody>
          <a:bodyPr/>
          <a:lstStyle/>
          <a:p>
            <a:fld id="{3DE4EFCE-C460-4430-A04A-9E42F44D0DC5}" type="slidenum">
              <a:rPr lang="en-US" smtClean="0"/>
              <a:t>‹#›</a:t>
            </a:fld>
            <a:endParaRPr lang="en-US"/>
          </a:p>
        </p:txBody>
      </p:sp>
    </p:spTree>
    <p:extLst>
      <p:ext uri="{BB962C8B-B14F-4D97-AF65-F5344CB8AC3E}">
        <p14:creationId xmlns:p14="http://schemas.microsoft.com/office/powerpoint/2010/main" val="2229528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F451C5-77BE-49D1-AA23-5F75C325A5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782EF2-078F-4F87-B8EA-2339337F14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7FCE02-3FB5-479D-A5F1-58C06A103A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83C172-B962-43A7-B174-6F0FFAE6B500}" type="datetimeFigureOut">
              <a:rPr lang="en-US" smtClean="0"/>
              <a:t>4/19/2020</a:t>
            </a:fld>
            <a:endParaRPr lang="en-US"/>
          </a:p>
        </p:txBody>
      </p:sp>
      <p:sp>
        <p:nvSpPr>
          <p:cNvPr id="5" name="Footer Placeholder 4">
            <a:extLst>
              <a:ext uri="{FF2B5EF4-FFF2-40B4-BE49-F238E27FC236}">
                <a16:creationId xmlns:a16="http://schemas.microsoft.com/office/drawing/2014/main" id="{1EAEBF55-2209-46D9-9398-ABD08A0FE7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8CCE7E-8061-4287-82B6-C598692071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E4EFCE-C460-4430-A04A-9E42F44D0DC5}" type="slidenum">
              <a:rPr lang="en-US" smtClean="0"/>
              <a:t>‹#›</a:t>
            </a:fld>
            <a:endParaRPr lang="en-US"/>
          </a:p>
        </p:txBody>
      </p:sp>
    </p:spTree>
    <p:extLst>
      <p:ext uri="{BB962C8B-B14F-4D97-AF65-F5344CB8AC3E}">
        <p14:creationId xmlns:p14="http://schemas.microsoft.com/office/powerpoint/2010/main" val="11444272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7.png"/><Relationship Id="rId4" Type="http://schemas.microsoft.com/office/2011/relationships/inkAction" Target="../ink/inkAction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9.png"/><Relationship Id="rId5" Type="http://schemas.microsoft.com/office/2011/relationships/inkAction" Target="../ink/inkAction4.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1.png"/><Relationship Id="rId5" Type="http://schemas.microsoft.com/office/2011/relationships/inkAction" Target="../ink/inkAction5.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5.m4a"/><Relationship Id="rId1" Type="http://schemas.microsoft.com/office/2007/relationships/media" Target="../media/media15.m4a"/><Relationship Id="rId6" Type="http://schemas.microsoft.com/office/2011/relationships/inkAction" Target="../ink/inkAction6.xml"/><Relationship Id="rId5" Type="http://schemas.openxmlformats.org/officeDocument/2006/relationships/image" Target="../media/image10.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18.m4a"/><Relationship Id="rId1" Type="http://schemas.microsoft.com/office/2007/relationships/media" Target="../media/media18.m4a"/><Relationship Id="rId6" Type="http://schemas.microsoft.com/office/2011/relationships/inkAction" Target="../ink/inkAction7.xml"/><Relationship Id="rId5" Type="http://schemas.openxmlformats.org/officeDocument/2006/relationships/image" Target="../media/image14.wmf"/><Relationship Id="rId4" Type="http://schemas.openxmlformats.org/officeDocument/2006/relationships/image" Target="../media/image13.w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20.m4a"/><Relationship Id="rId1" Type="http://schemas.microsoft.com/office/2007/relationships/media" Target="../media/media20.m4a"/><Relationship Id="rId6" Type="http://schemas.microsoft.com/office/2011/relationships/inkAction" Target="../ink/inkAction8.xml"/><Relationship Id="rId5" Type="http://schemas.openxmlformats.org/officeDocument/2006/relationships/image" Target="../media/image17.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image" Target="../media/image23.png"/><Relationship Id="rId4" Type="http://schemas.microsoft.com/office/2011/relationships/inkAction" Target="../ink/inkAction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QuickStyle" Target="../diagrams/quickStyle1.xml"/><Relationship Id="rId11" Type="http://schemas.openxmlformats.org/officeDocument/2006/relationships/image" Target="../media/image1.png"/><Relationship Id="rId5" Type="http://schemas.openxmlformats.org/officeDocument/2006/relationships/diagramLayout" Target="../diagrams/layout1.xml"/><Relationship Id="rId10" Type="http://schemas.openxmlformats.org/officeDocument/2006/relationships/image" Target="../media/image2.png"/><Relationship Id="rId4" Type="http://schemas.openxmlformats.org/officeDocument/2006/relationships/diagramData" Target="../diagrams/data1.xml"/><Relationship Id="rId9" Type="http://schemas.microsoft.com/office/2011/relationships/inkAction" Target="../ink/inkAction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customXml" Target="../ink/ink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comments" Target="../comments/comment1.xml"/><Relationship Id="rId5" Type="http://schemas.openxmlformats.org/officeDocument/2006/relationships/image" Target="../media/image1.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6.png"/><Relationship Id="rId4" Type="http://schemas.microsoft.com/office/2011/relationships/inkAction" Target="../ink/inkAction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424384" y="604369"/>
            <a:ext cx="8137399" cy="2682659"/>
          </a:xfrm>
        </p:spPr>
        <p:txBody>
          <a:bodyPr/>
          <a:lstStyle/>
          <a:p>
            <a:pPr eaLnBrk="1" hangingPunct="1"/>
            <a:r>
              <a:rPr lang="en-US" altLang="en-US" sz="3200" b="1" dirty="0"/>
              <a:t>ECON 411</a:t>
            </a:r>
            <a:br>
              <a:rPr lang="en-US" altLang="en-US" sz="3200" b="1" dirty="0"/>
            </a:br>
            <a:r>
              <a:rPr lang="en-US" altLang="en-US" sz="3200" b="1" dirty="0"/>
              <a:t>Public Sector Economics</a:t>
            </a:r>
            <a:br>
              <a:rPr lang="en-US" altLang="en-US" sz="3200" b="1" dirty="0"/>
            </a:br>
            <a:r>
              <a:rPr lang="en-US" altLang="en-US" sz="3200" b="1" dirty="0"/>
              <a:t>PowerPoint Material</a:t>
            </a:r>
            <a:br>
              <a:rPr lang="en-US" altLang="en-US" sz="3200" b="1" dirty="0"/>
            </a:br>
            <a:r>
              <a:rPr lang="en-US" altLang="en-US" sz="3200" b="1" dirty="0"/>
              <a:t>2020</a:t>
            </a:r>
          </a:p>
        </p:txBody>
      </p:sp>
      <p:sp>
        <p:nvSpPr>
          <p:cNvPr id="2052" name="Text Box 4"/>
          <p:cNvSpPr txBox="1">
            <a:spLocks noChangeArrowheads="1"/>
          </p:cNvSpPr>
          <p:nvPr/>
        </p:nvSpPr>
        <p:spPr bwMode="auto">
          <a:xfrm>
            <a:off x="3314330" y="4648200"/>
            <a:ext cx="5715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p>
        </p:txBody>
      </p:sp>
      <p:sp>
        <p:nvSpPr>
          <p:cNvPr id="2053" name="Rectangle 5"/>
          <p:cNvSpPr>
            <a:spLocks noChangeArrowheads="1"/>
          </p:cNvSpPr>
          <p:nvPr/>
        </p:nvSpPr>
        <p:spPr bwMode="auto">
          <a:xfrm>
            <a:off x="3276600" y="3363519"/>
            <a:ext cx="6096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kumimoji="1" lang="en-US" altLang="en-US" sz="1800" b="1" dirty="0"/>
              <a:t>J. Fred Giertz</a:t>
            </a:r>
          </a:p>
          <a:p>
            <a:pPr algn="ctr" eaLnBrk="1" hangingPunct="1">
              <a:spcBef>
                <a:spcPct val="0"/>
              </a:spcBef>
              <a:buFontTx/>
              <a:buNone/>
            </a:pPr>
            <a:r>
              <a:rPr kumimoji="1" lang="en-US" altLang="en-US" sz="1800" b="1" dirty="0"/>
              <a:t>Institute of Government and Public Affairs and Department of Economics</a:t>
            </a:r>
          </a:p>
          <a:p>
            <a:pPr algn="ctr" eaLnBrk="1" hangingPunct="1">
              <a:spcBef>
                <a:spcPct val="0"/>
              </a:spcBef>
              <a:buFontTx/>
              <a:buNone/>
            </a:pPr>
            <a:r>
              <a:rPr kumimoji="1" lang="en-US" altLang="en-US" sz="1800" b="1" dirty="0"/>
              <a:t>University of Illinois at Urbana</a:t>
            </a:r>
          </a:p>
        </p:txBody>
      </p:sp>
      <p:sp>
        <p:nvSpPr>
          <p:cNvPr id="2" name="TextBox 1"/>
          <p:cNvSpPr txBox="1"/>
          <p:nvPr/>
        </p:nvSpPr>
        <p:spPr>
          <a:xfrm>
            <a:off x="4495801" y="5410200"/>
            <a:ext cx="3394519" cy="369332"/>
          </a:xfrm>
          <a:prstGeom prst="rect">
            <a:avLst/>
          </a:prstGeom>
          <a:noFill/>
        </p:spPr>
        <p:txBody>
          <a:bodyPr wrap="none" rtlCol="0">
            <a:spAutoFit/>
          </a:bodyPr>
          <a:lstStyle/>
          <a:p>
            <a:r>
              <a:rPr lang="en-US" b="1" dirty="0">
                <a:solidFill>
                  <a:srgbClr val="FF0000"/>
                </a:solidFill>
              </a:rPr>
              <a:t>Online Lecture 14—April 19, 2020</a:t>
            </a:r>
          </a:p>
        </p:txBody>
      </p:sp>
      <p:pic>
        <p:nvPicPr>
          <p:cNvPr id="5" name="Audio 4">
            <a:hlinkClick r:id="" action="ppaction://media"/>
            <a:extLst>
              <a:ext uri="{FF2B5EF4-FFF2-40B4-BE49-F238E27FC236}">
                <a16:creationId xmlns:a16="http://schemas.microsoft.com/office/drawing/2014/main" id="{2EDBC26E-6A64-4CD3-8341-5F86B6F9A0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200"/>
    </mc:Choice>
    <mc:Fallback xmlns="">
      <p:transition spd="slow" advTm="15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1981200" y="274638"/>
            <a:ext cx="8229600" cy="563562"/>
          </a:xfrm>
        </p:spPr>
        <p:txBody>
          <a:bodyPr/>
          <a:lstStyle/>
          <a:p>
            <a:pPr eaLnBrk="1" hangingPunct="1"/>
            <a:r>
              <a:rPr lang="en-US" altLang="en-US" sz="2400"/>
              <a:t>Inflation-Hypothetical Situations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31717858"/>
              </p:ext>
            </p:extLst>
          </p:nvPr>
        </p:nvGraphicFramePr>
        <p:xfrm>
          <a:off x="842639" y="1226826"/>
          <a:ext cx="4267200" cy="1524000"/>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tblGrid>
              <a:tr h="370840">
                <a:tc>
                  <a:txBody>
                    <a:bodyPr/>
                    <a:lstStyle/>
                    <a:p>
                      <a:r>
                        <a:rPr lang="en-US" dirty="0"/>
                        <a:t>Income</a:t>
                      </a:r>
                    </a:p>
                  </a:txBody>
                  <a:tcPr/>
                </a:tc>
                <a:tc>
                  <a:txBody>
                    <a:bodyPr/>
                    <a:lstStyle/>
                    <a:p>
                      <a:r>
                        <a:rPr lang="en-US" dirty="0"/>
                        <a:t>Tax</a:t>
                      </a:r>
                    </a:p>
                  </a:txBody>
                  <a:tcPr/>
                </a:tc>
                <a:extLst>
                  <a:ext uri="{0D108BD9-81ED-4DB2-BD59-A6C34878D82A}">
                    <a16:rowId xmlns:a16="http://schemas.microsoft.com/office/drawing/2014/main" val="10000"/>
                  </a:ext>
                </a:extLst>
              </a:tr>
              <a:tr h="370840">
                <a:tc>
                  <a:txBody>
                    <a:bodyPr/>
                    <a:lstStyle/>
                    <a:p>
                      <a:r>
                        <a:rPr lang="en-US" dirty="0"/>
                        <a:t>0-20,000</a:t>
                      </a:r>
                    </a:p>
                  </a:txBody>
                  <a:tcPr/>
                </a:tc>
                <a:tc>
                  <a:txBody>
                    <a:bodyPr/>
                    <a:lstStyle/>
                    <a:p>
                      <a:r>
                        <a:rPr lang="en-US" dirty="0"/>
                        <a:t>10 %</a:t>
                      </a:r>
                    </a:p>
                  </a:txBody>
                  <a:tcPr/>
                </a:tc>
                <a:extLst>
                  <a:ext uri="{0D108BD9-81ED-4DB2-BD59-A6C34878D82A}">
                    <a16:rowId xmlns:a16="http://schemas.microsoft.com/office/drawing/2014/main" val="10001"/>
                  </a:ext>
                </a:extLst>
              </a:tr>
              <a:tr h="370840">
                <a:tc>
                  <a:txBody>
                    <a:bodyPr/>
                    <a:lstStyle/>
                    <a:p>
                      <a:r>
                        <a:rPr lang="en-US" dirty="0"/>
                        <a:t>20,000-40,000</a:t>
                      </a:r>
                    </a:p>
                  </a:txBody>
                  <a:tcPr/>
                </a:tc>
                <a:tc>
                  <a:txBody>
                    <a:bodyPr/>
                    <a:lstStyle/>
                    <a:p>
                      <a:r>
                        <a:rPr lang="en-US" dirty="0"/>
                        <a:t>2,000 + 20%</a:t>
                      </a:r>
                      <a:r>
                        <a:rPr lang="en-US" baseline="0" dirty="0"/>
                        <a:t> of  excess</a:t>
                      </a:r>
                      <a:endParaRPr lang="en-US" dirty="0"/>
                    </a:p>
                  </a:txBody>
                  <a:tcPr/>
                </a:tc>
                <a:extLst>
                  <a:ext uri="{0D108BD9-81ED-4DB2-BD59-A6C34878D82A}">
                    <a16:rowId xmlns:a16="http://schemas.microsoft.com/office/drawing/2014/main" val="10002"/>
                  </a:ext>
                </a:extLst>
              </a:tr>
              <a:tr h="411480">
                <a:tc>
                  <a:txBody>
                    <a:bodyPr/>
                    <a:lstStyle/>
                    <a:p>
                      <a:r>
                        <a:rPr lang="en-US" dirty="0"/>
                        <a:t>40,000 and up</a:t>
                      </a:r>
                    </a:p>
                  </a:txBody>
                  <a:tcPr/>
                </a:tc>
                <a:tc>
                  <a:txBody>
                    <a:bodyPr/>
                    <a:lstStyle/>
                    <a:p>
                      <a:r>
                        <a:rPr lang="en-US" dirty="0"/>
                        <a:t>6,000 +  25%</a:t>
                      </a:r>
                      <a:r>
                        <a:rPr lang="en-US" baseline="0" dirty="0"/>
                        <a:t> of excess</a:t>
                      </a:r>
                      <a:endParaRPr lang="en-US" dirty="0"/>
                    </a:p>
                  </a:txBody>
                  <a:tcPr/>
                </a:tc>
                <a:extLst>
                  <a:ext uri="{0D108BD9-81ED-4DB2-BD59-A6C34878D82A}">
                    <a16:rowId xmlns:a16="http://schemas.microsoft.com/office/drawing/2014/main" val="10003"/>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549717399"/>
              </p:ext>
            </p:extLst>
          </p:nvPr>
        </p:nvGraphicFramePr>
        <p:xfrm>
          <a:off x="5885896" y="3796538"/>
          <a:ext cx="5714260" cy="1371294"/>
        </p:xfrm>
        <a:graphic>
          <a:graphicData uri="http://schemas.openxmlformats.org/drawingml/2006/table">
            <a:tbl>
              <a:tblPr firstRow="1" bandRow="1">
                <a:tableStyleId>{5C22544A-7EE6-4342-B048-85BDC9FD1C3A}</a:tableStyleId>
              </a:tblPr>
              <a:tblGrid>
                <a:gridCol w="1142852">
                  <a:extLst>
                    <a:ext uri="{9D8B030D-6E8A-4147-A177-3AD203B41FA5}">
                      <a16:colId xmlns:a16="http://schemas.microsoft.com/office/drawing/2014/main" val="20000"/>
                    </a:ext>
                  </a:extLst>
                </a:gridCol>
                <a:gridCol w="1142852">
                  <a:extLst>
                    <a:ext uri="{9D8B030D-6E8A-4147-A177-3AD203B41FA5}">
                      <a16:colId xmlns:a16="http://schemas.microsoft.com/office/drawing/2014/main" val="20001"/>
                    </a:ext>
                  </a:extLst>
                </a:gridCol>
                <a:gridCol w="1142852">
                  <a:extLst>
                    <a:ext uri="{9D8B030D-6E8A-4147-A177-3AD203B41FA5}">
                      <a16:colId xmlns:a16="http://schemas.microsoft.com/office/drawing/2014/main" val="20002"/>
                    </a:ext>
                  </a:extLst>
                </a:gridCol>
                <a:gridCol w="1142852">
                  <a:extLst>
                    <a:ext uri="{9D8B030D-6E8A-4147-A177-3AD203B41FA5}">
                      <a16:colId xmlns:a16="http://schemas.microsoft.com/office/drawing/2014/main" val="20003"/>
                    </a:ext>
                  </a:extLst>
                </a:gridCol>
                <a:gridCol w="1142852">
                  <a:extLst>
                    <a:ext uri="{9D8B030D-6E8A-4147-A177-3AD203B41FA5}">
                      <a16:colId xmlns:a16="http://schemas.microsoft.com/office/drawing/2014/main" val="20004"/>
                    </a:ext>
                  </a:extLst>
                </a:gridCol>
              </a:tblGrid>
              <a:tr h="306470">
                <a:tc>
                  <a:txBody>
                    <a:bodyPr/>
                    <a:lstStyle/>
                    <a:p>
                      <a:r>
                        <a:rPr lang="en-US" sz="1800" dirty="0"/>
                        <a:t>Year</a:t>
                      </a:r>
                    </a:p>
                  </a:txBody>
                  <a:tcPr marT="45669" marB="45669"/>
                </a:tc>
                <a:tc>
                  <a:txBody>
                    <a:bodyPr/>
                    <a:lstStyle/>
                    <a:p>
                      <a:r>
                        <a:rPr lang="en-US" sz="1800" dirty="0"/>
                        <a:t>Income</a:t>
                      </a:r>
                    </a:p>
                  </a:txBody>
                  <a:tcPr marT="45669" marB="45669"/>
                </a:tc>
                <a:tc>
                  <a:txBody>
                    <a:bodyPr/>
                    <a:lstStyle/>
                    <a:p>
                      <a:r>
                        <a:rPr lang="en-US" sz="1800" dirty="0"/>
                        <a:t>Tax</a:t>
                      </a:r>
                    </a:p>
                  </a:txBody>
                  <a:tcPr marT="45669" marB="45669"/>
                </a:tc>
                <a:tc>
                  <a:txBody>
                    <a:bodyPr/>
                    <a:lstStyle/>
                    <a:p>
                      <a:r>
                        <a:rPr lang="en-US" sz="1800" dirty="0"/>
                        <a:t>ATR</a:t>
                      </a:r>
                    </a:p>
                  </a:txBody>
                  <a:tcPr marT="45669" marB="45669"/>
                </a:tc>
                <a:tc>
                  <a:txBody>
                    <a:bodyPr/>
                    <a:lstStyle/>
                    <a:p>
                      <a:r>
                        <a:rPr lang="en-US" sz="1800" dirty="0"/>
                        <a:t>Price Index</a:t>
                      </a:r>
                    </a:p>
                  </a:txBody>
                  <a:tcPr marT="45669" marB="45669"/>
                </a:tc>
                <a:extLst>
                  <a:ext uri="{0D108BD9-81ED-4DB2-BD59-A6C34878D82A}">
                    <a16:rowId xmlns:a16="http://schemas.microsoft.com/office/drawing/2014/main" val="10000"/>
                  </a:ext>
                </a:extLst>
              </a:tr>
              <a:tr h="365654">
                <a:tc>
                  <a:txBody>
                    <a:bodyPr/>
                    <a:lstStyle/>
                    <a:p>
                      <a:r>
                        <a:rPr lang="en-US" sz="1800" dirty="0"/>
                        <a:t>1990</a:t>
                      </a:r>
                    </a:p>
                  </a:txBody>
                  <a:tcPr marT="45669" marB="45669"/>
                </a:tc>
                <a:tc>
                  <a:txBody>
                    <a:bodyPr/>
                    <a:lstStyle/>
                    <a:p>
                      <a:r>
                        <a:rPr lang="en-US" sz="1800" dirty="0"/>
                        <a:t>20,000</a:t>
                      </a:r>
                    </a:p>
                  </a:txBody>
                  <a:tcPr marT="45669" marB="45669"/>
                </a:tc>
                <a:tc>
                  <a:txBody>
                    <a:bodyPr/>
                    <a:lstStyle/>
                    <a:p>
                      <a:r>
                        <a:rPr lang="en-US" sz="1800" dirty="0"/>
                        <a:t>2,000</a:t>
                      </a:r>
                    </a:p>
                  </a:txBody>
                  <a:tcPr marT="45669" marB="45669"/>
                </a:tc>
                <a:tc>
                  <a:txBody>
                    <a:bodyPr/>
                    <a:lstStyle/>
                    <a:p>
                      <a:r>
                        <a:rPr lang="en-US" sz="1800" dirty="0"/>
                        <a:t>10%</a:t>
                      </a:r>
                    </a:p>
                  </a:txBody>
                  <a:tcPr marT="45669" marB="45669"/>
                </a:tc>
                <a:tc>
                  <a:txBody>
                    <a:bodyPr/>
                    <a:lstStyle/>
                    <a:p>
                      <a:r>
                        <a:rPr lang="en-US" sz="1800" dirty="0"/>
                        <a:t>100</a:t>
                      </a:r>
                    </a:p>
                  </a:txBody>
                  <a:tcPr marT="45669" marB="45669"/>
                </a:tc>
                <a:extLst>
                  <a:ext uri="{0D108BD9-81ED-4DB2-BD59-A6C34878D82A}">
                    <a16:rowId xmlns:a16="http://schemas.microsoft.com/office/drawing/2014/main" val="10001"/>
                  </a:ext>
                </a:extLst>
              </a:tr>
              <a:tr h="365654">
                <a:tc>
                  <a:txBody>
                    <a:bodyPr/>
                    <a:lstStyle/>
                    <a:p>
                      <a:r>
                        <a:rPr lang="en-US" sz="1800" dirty="0"/>
                        <a:t>2000</a:t>
                      </a:r>
                    </a:p>
                  </a:txBody>
                  <a:tcPr marT="45669" marB="45669"/>
                </a:tc>
                <a:tc>
                  <a:txBody>
                    <a:bodyPr/>
                    <a:lstStyle/>
                    <a:p>
                      <a:r>
                        <a:rPr lang="en-US" sz="1800" dirty="0"/>
                        <a:t>40,000</a:t>
                      </a:r>
                    </a:p>
                  </a:txBody>
                  <a:tcPr marT="45669" marB="45669"/>
                </a:tc>
                <a:tc>
                  <a:txBody>
                    <a:bodyPr/>
                    <a:lstStyle/>
                    <a:p>
                      <a:r>
                        <a:rPr lang="en-US" sz="1800" dirty="0"/>
                        <a:t>4,000</a:t>
                      </a:r>
                    </a:p>
                  </a:txBody>
                  <a:tcPr marT="45669" marB="45669"/>
                </a:tc>
                <a:tc>
                  <a:txBody>
                    <a:bodyPr/>
                    <a:lstStyle/>
                    <a:p>
                      <a:r>
                        <a:rPr lang="en-US" sz="1800" dirty="0"/>
                        <a:t>10%</a:t>
                      </a:r>
                    </a:p>
                  </a:txBody>
                  <a:tcPr marT="45669" marB="45669"/>
                </a:tc>
                <a:tc>
                  <a:txBody>
                    <a:bodyPr/>
                    <a:lstStyle/>
                    <a:p>
                      <a:r>
                        <a:rPr lang="en-US" sz="1800" dirty="0"/>
                        <a:t>200</a:t>
                      </a:r>
                    </a:p>
                  </a:txBody>
                  <a:tcPr marT="45669" marB="45669"/>
                </a:tc>
                <a:extLst>
                  <a:ext uri="{0D108BD9-81ED-4DB2-BD59-A6C34878D82A}">
                    <a16:rowId xmlns:a16="http://schemas.microsoft.com/office/drawing/2014/main" val="10002"/>
                  </a:ext>
                </a:extLst>
              </a:tr>
            </a:tbl>
          </a:graphicData>
        </a:graphic>
      </p:graphicFrame>
      <p:graphicFrame>
        <p:nvGraphicFramePr>
          <p:cNvPr id="7" name="Content Placeholder 3"/>
          <p:cNvGraphicFramePr>
            <a:graphicFrameLocks/>
          </p:cNvGraphicFramePr>
          <p:nvPr>
            <p:extLst>
              <p:ext uri="{D42A27DB-BD31-4B8C-83A1-F6EECF244321}">
                <p14:modId xmlns:p14="http://schemas.microsoft.com/office/powerpoint/2010/main" val="340174006"/>
              </p:ext>
            </p:extLst>
          </p:nvPr>
        </p:nvGraphicFramePr>
        <p:xfrm>
          <a:off x="728339" y="3642519"/>
          <a:ext cx="4495800" cy="1706564"/>
        </p:xfrm>
        <a:graphic>
          <a:graphicData uri="http://schemas.openxmlformats.org/drawingml/2006/table">
            <a:tbl>
              <a:tblPr firstRow="1" bandRow="1">
                <a:tableStyleId>{5C22544A-7EE6-4342-B048-85BDC9FD1C3A}</a:tableStyleId>
              </a:tblPr>
              <a:tblGrid>
                <a:gridCol w="1766207">
                  <a:extLst>
                    <a:ext uri="{9D8B030D-6E8A-4147-A177-3AD203B41FA5}">
                      <a16:colId xmlns:a16="http://schemas.microsoft.com/office/drawing/2014/main" val="20000"/>
                    </a:ext>
                  </a:extLst>
                </a:gridCol>
                <a:gridCol w="2729593">
                  <a:extLst>
                    <a:ext uri="{9D8B030D-6E8A-4147-A177-3AD203B41FA5}">
                      <a16:colId xmlns:a16="http://schemas.microsoft.com/office/drawing/2014/main" val="20001"/>
                    </a:ext>
                  </a:extLst>
                </a:gridCol>
              </a:tblGrid>
              <a:tr h="422243">
                <a:tc>
                  <a:txBody>
                    <a:bodyPr/>
                    <a:lstStyle/>
                    <a:p>
                      <a:pPr>
                        <a:buFont typeface="Arial" pitchFamily="34" charset="0"/>
                        <a:buNone/>
                      </a:pPr>
                      <a:r>
                        <a:rPr lang="en-US" sz="1800" dirty="0"/>
                        <a:t>Income</a:t>
                      </a:r>
                    </a:p>
                  </a:txBody>
                  <a:tcPr marT="45712" marB="45712"/>
                </a:tc>
                <a:tc>
                  <a:txBody>
                    <a:bodyPr/>
                    <a:lstStyle/>
                    <a:p>
                      <a:r>
                        <a:rPr lang="en-US" sz="1800" dirty="0"/>
                        <a:t>Tax</a:t>
                      </a:r>
                    </a:p>
                  </a:txBody>
                  <a:tcPr marT="45712" marB="45712"/>
                </a:tc>
                <a:extLst>
                  <a:ext uri="{0D108BD9-81ED-4DB2-BD59-A6C34878D82A}">
                    <a16:rowId xmlns:a16="http://schemas.microsoft.com/office/drawing/2014/main" val="10000"/>
                  </a:ext>
                </a:extLst>
              </a:tr>
              <a:tr h="428107">
                <a:tc>
                  <a:txBody>
                    <a:bodyPr/>
                    <a:lstStyle/>
                    <a:p>
                      <a:r>
                        <a:rPr lang="en-US" sz="1800" dirty="0"/>
                        <a:t>0-40,000</a:t>
                      </a:r>
                    </a:p>
                  </a:txBody>
                  <a:tcPr marT="45712" marB="45712"/>
                </a:tc>
                <a:tc>
                  <a:txBody>
                    <a:bodyPr/>
                    <a:lstStyle/>
                    <a:p>
                      <a:r>
                        <a:rPr lang="en-US" sz="1800" dirty="0"/>
                        <a:t>10 %</a:t>
                      </a:r>
                    </a:p>
                  </a:txBody>
                  <a:tcPr marT="45712" marB="45712"/>
                </a:tc>
                <a:extLst>
                  <a:ext uri="{0D108BD9-81ED-4DB2-BD59-A6C34878D82A}">
                    <a16:rowId xmlns:a16="http://schemas.microsoft.com/office/drawing/2014/main" val="10001"/>
                  </a:ext>
                </a:extLst>
              </a:tr>
              <a:tr h="428107">
                <a:tc>
                  <a:txBody>
                    <a:bodyPr/>
                    <a:lstStyle/>
                    <a:p>
                      <a:r>
                        <a:rPr lang="en-US" sz="1800" dirty="0"/>
                        <a:t>40,000-80,000</a:t>
                      </a:r>
                    </a:p>
                  </a:txBody>
                  <a:tcPr marT="45712" marB="45712"/>
                </a:tc>
                <a:tc>
                  <a:txBody>
                    <a:bodyPr/>
                    <a:lstStyle/>
                    <a:p>
                      <a:r>
                        <a:rPr lang="en-US" sz="1800" dirty="0"/>
                        <a:t>4,000 + 20%</a:t>
                      </a:r>
                      <a:r>
                        <a:rPr lang="en-US" sz="1800" baseline="0" dirty="0"/>
                        <a:t> of  excess</a:t>
                      </a:r>
                      <a:endParaRPr lang="en-US" sz="1800" dirty="0"/>
                    </a:p>
                  </a:txBody>
                  <a:tcPr marT="45712" marB="45712"/>
                </a:tc>
                <a:extLst>
                  <a:ext uri="{0D108BD9-81ED-4DB2-BD59-A6C34878D82A}">
                    <a16:rowId xmlns:a16="http://schemas.microsoft.com/office/drawing/2014/main" val="10002"/>
                  </a:ext>
                </a:extLst>
              </a:tr>
              <a:tr h="428107">
                <a:tc>
                  <a:txBody>
                    <a:bodyPr/>
                    <a:lstStyle/>
                    <a:p>
                      <a:r>
                        <a:rPr lang="en-US" sz="1800" dirty="0"/>
                        <a:t>80,000 and up</a:t>
                      </a:r>
                    </a:p>
                  </a:txBody>
                  <a:tcPr marT="45712" marB="45712"/>
                </a:tc>
                <a:tc>
                  <a:txBody>
                    <a:bodyPr/>
                    <a:lstStyle/>
                    <a:p>
                      <a:r>
                        <a:rPr lang="en-US" sz="1800" dirty="0"/>
                        <a:t>12,000 +  25%</a:t>
                      </a:r>
                      <a:r>
                        <a:rPr lang="en-US" sz="1800" baseline="0" dirty="0"/>
                        <a:t> of excess</a:t>
                      </a:r>
                      <a:endParaRPr lang="en-US" sz="1800" dirty="0"/>
                    </a:p>
                  </a:txBody>
                  <a:tcPr marT="45712" marB="45712"/>
                </a:tc>
                <a:extLst>
                  <a:ext uri="{0D108BD9-81ED-4DB2-BD59-A6C34878D82A}">
                    <a16:rowId xmlns:a16="http://schemas.microsoft.com/office/drawing/2014/main" val="10003"/>
                  </a:ext>
                </a:extLst>
              </a:tr>
            </a:tbl>
          </a:graphicData>
        </a:graphic>
      </p:graphicFrame>
      <p:sp>
        <p:nvSpPr>
          <p:cNvPr id="27711" name="TextBox 8"/>
          <p:cNvSpPr txBox="1">
            <a:spLocks noChangeArrowheads="1"/>
          </p:cNvSpPr>
          <p:nvPr/>
        </p:nvSpPr>
        <p:spPr bwMode="auto">
          <a:xfrm>
            <a:off x="1575787" y="3059112"/>
            <a:ext cx="304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t>Indexation</a:t>
            </a:r>
          </a:p>
        </p:txBody>
      </p:sp>
      <p:sp>
        <p:nvSpPr>
          <p:cNvPr id="2" name="TextBox 1">
            <a:extLst>
              <a:ext uri="{FF2B5EF4-FFF2-40B4-BE49-F238E27FC236}">
                <a16:creationId xmlns:a16="http://schemas.microsoft.com/office/drawing/2014/main" id="{A81B33E2-AB3A-49F6-8E33-AAF89CD3C235}"/>
              </a:ext>
            </a:extLst>
          </p:cNvPr>
          <p:cNvSpPr txBox="1"/>
          <p:nvPr/>
        </p:nvSpPr>
        <p:spPr>
          <a:xfrm>
            <a:off x="5708838" y="809665"/>
            <a:ext cx="1827808" cy="369332"/>
          </a:xfrm>
          <a:prstGeom prst="rect">
            <a:avLst/>
          </a:prstGeom>
          <a:noFill/>
        </p:spPr>
        <p:txBody>
          <a:bodyPr wrap="none" rtlCol="0">
            <a:spAutoFit/>
          </a:bodyPr>
          <a:lstStyle/>
          <a:p>
            <a:r>
              <a:rPr lang="en-US" dirty="0"/>
              <a:t>Old--non-indexed</a:t>
            </a:r>
          </a:p>
        </p:txBody>
      </p:sp>
      <p:sp>
        <p:nvSpPr>
          <p:cNvPr id="3" name="TextBox 2">
            <a:extLst>
              <a:ext uri="{FF2B5EF4-FFF2-40B4-BE49-F238E27FC236}">
                <a16:creationId xmlns:a16="http://schemas.microsoft.com/office/drawing/2014/main" id="{0AE102CD-5CE1-40CD-BCF7-42DB5BA381DC}"/>
              </a:ext>
            </a:extLst>
          </p:cNvPr>
          <p:cNvSpPr txBox="1"/>
          <p:nvPr/>
        </p:nvSpPr>
        <p:spPr>
          <a:xfrm>
            <a:off x="5628443" y="3005369"/>
            <a:ext cx="4442050" cy="646331"/>
          </a:xfrm>
          <a:prstGeom prst="rect">
            <a:avLst/>
          </a:prstGeom>
          <a:noFill/>
        </p:spPr>
        <p:txBody>
          <a:bodyPr wrap="none" rtlCol="0">
            <a:spAutoFit/>
          </a:bodyPr>
          <a:lstStyle/>
          <a:p>
            <a:r>
              <a:rPr lang="en-US" dirty="0"/>
              <a:t>New-indexed</a:t>
            </a:r>
          </a:p>
          <a:p>
            <a:r>
              <a:rPr lang="en-US" dirty="0"/>
              <a:t>The brackets are expanded to reflect inflation</a:t>
            </a:r>
          </a:p>
        </p:txBody>
      </p:sp>
      <p:graphicFrame>
        <p:nvGraphicFramePr>
          <p:cNvPr id="9" name="Table 8">
            <a:extLst>
              <a:ext uri="{FF2B5EF4-FFF2-40B4-BE49-F238E27FC236}">
                <a16:creationId xmlns:a16="http://schemas.microsoft.com/office/drawing/2014/main" id="{EF73EACD-F6AC-457D-AD29-C780E923D217}"/>
              </a:ext>
            </a:extLst>
          </p:cNvPr>
          <p:cNvGraphicFramePr>
            <a:graphicFrameLocks noGrp="1"/>
          </p:cNvGraphicFramePr>
          <p:nvPr>
            <p:extLst>
              <p:ext uri="{D42A27DB-BD31-4B8C-83A1-F6EECF244321}">
                <p14:modId xmlns:p14="http://schemas.microsoft.com/office/powerpoint/2010/main" val="1373914195"/>
              </p:ext>
            </p:extLst>
          </p:nvPr>
        </p:nvGraphicFramePr>
        <p:xfrm>
          <a:off x="5814874" y="1284519"/>
          <a:ext cx="6078985" cy="1371294"/>
        </p:xfrm>
        <a:graphic>
          <a:graphicData uri="http://schemas.openxmlformats.org/drawingml/2006/table">
            <a:tbl>
              <a:tblPr firstRow="1" bandRow="1">
                <a:tableStyleId>{5C22544A-7EE6-4342-B048-85BDC9FD1C3A}</a:tableStyleId>
              </a:tblPr>
              <a:tblGrid>
                <a:gridCol w="1215797">
                  <a:extLst>
                    <a:ext uri="{9D8B030D-6E8A-4147-A177-3AD203B41FA5}">
                      <a16:colId xmlns:a16="http://schemas.microsoft.com/office/drawing/2014/main" val="20000"/>
                    </a:ext>
                  </a:extLst>
                </a:gridCol>
                <a:gridCol w="1215797">
                  <a:extLst>
                    <a:ext uri="{9D8B030D-6E8A-4147-A177-3AD203B41FA5}">
                      <a16:colId xmlns:a16="http://schemas.microsoft.com/office/drawing/2014/main" val="20001"/>
                    </a:ext>
                  </a:extLst>
                </a:gridCol>
                <a:gridCol w="1215797">
                  <a:extLst>
                    <a:ext uri="{9D8B030D-6E8A-4147-A177-3AD203B41FA5}">
                      <a16:colId xmlns:a16="http://schemas.microsoft.com/office/drawing/2014/main" val="20002"/>
                    </a:ext>
                  </a:extLst>
                </a:gridCol>
                <a:gridCol w="1215797">
                  <a:extLst>
                    <a:ext uri="{9D8B030D-6E8A-4147-A177-3AD203B41FA5}">
                      <a16:colId xmlns:a16="http://schemas.microsoft.com/office/drawing/2014/main" val="20003"/>
                    </a:ext>
                  </a:extLst>
                </a:gridCol>
                <a:gridCol w="1215797">
                  <a:extLst>
                    <a:ext uri="{9D8B030D-6E8A-4147-A177-3AD203B41FA5}">
                      <a16:colId xmlns:a16="http://schemas.microsoft.com/office/drawing/2014/main" val="20004"/>
                    </a:ext>
                  </a:extLst>
                </a:gridCol>
              </a:tblGrid>
              <a:tr h="365654">
                <a:tc>
                  <a:txBody>
                    <a:bodyPr/>
                    <a:lstStyle/>
                    <a:p>
                      <a:r>
                        <a:rPr lang="en-US" sz="1800" dirty="0"/>
                        <a:t>Year</a:t>
                      </a:r>
                    </a:p>
                  </a:txBody>
                  <a:tcPr marT="45669" marB="45669"/>
                </a:tc>
                <a:tc>
                  <a:txBody>
                    <a:bodyPr/>
                    <a:lstStyle/>
                    <a:p>
                      <a:r>
                        <a:rPr lang="en-US" sz="1800" dirty="0"/>
                        <a:t>Income</a:t>
                      </a:r>
                    </a:p>
                  </a:txBody>
                  <a:tcPr marT="45669" marB="45669"/>
                </a:tc>
                <a:tc>
                  <a:txBody>
                    <a:bodyPr/>
                    <a:lstStyle/>
                    <a:p>
                      <a:r>
                        <a:rPr lang="en-US" sz="1800" dirty="0"/>
                        <a:t>Tax</a:t>
                      </a:r>
                    </a:p>
                  </a:txBody>
                  <a:tcPr marT="45669" marB="45669"/>
                </a:tc>
                <a:tc>
                  <a:txBody>
                    <a:bodyPr/>
                    <a:lstStyle/>
                    <a:p>
                      <a:r>
                        <a:rPr lang="en-US" sz="1800" dirty="0"/>
                        <a:t>ATR</a:t>
                      </a:r>
                    </a:p>
                  </a:txBody>
                  <a:tcPr marT="45669" marB="45669"/>
                </a:tc>
                <a:tc>
                  <a:txBody>
                    <a:bodyPr/>
                    <a:lstStyle/>
                    <a:p>
                      <a:r>
                        <a:rPr lang="en-US" sz="1800" dirty="0"/>
                        <a:t>Price Index</a:t>
                      </a:r>
                    </a:p>
                  </a:txBody>
                  <a:tcPr marT="45669" marB="45669"/>
                </a:tc>
                <a:extLst>
                  <a:ext uri="{0D108BD9-81ED-4DB2-BD59-A6C34878D82A}">
                    <a16:rowId xmlns:a16="http://schemas.microsoft.com/office/drawing/2014/main" val="10000"/>
                  </a:ext>
                </a:extLst>
              </a:tr>
              <a:tr h="365654">
                <a:tc>
                  <a:txBody>
                    <a:bodyPr/>
                    <a:lstStyle/>
                    <a:p>
                      <a:r>
                        <a:rPr lang="en-US" sz="1800" dirty="0"/>
                        <a:t>1990</a:t>
                      </a:r>
                    </a:p>
                  </a:txBody>
                  <a:tcPr marT="45669" marB="45669"/>
                </a:tc>
                <a:tc>
                  <a:txBody>
                    <a:bodyPr/>
                    <a:lstStyle/>
                    <a:p>
                      <a:r>
                        <a:rPr lang="en-US" sz="1800" dirty="0"/>
                        <a:t>20,000</a:t>
                      </a:r>
                    </a:p>
                  </a:txBody>
                  <a:tcPr marT="45669" marB="45669"/>
                </a:tc>
                <a:tc>
                  <a:txBody>
                    <a:bodyPr/>
                    <a:lstStyle/>
                    <a:p>
                      <a:r>
                        <a:rPr lang="en-US" sz="1800" dirty="0"/>
                        <a:t>2,000</a:t>
                      </a:r>
                    </a:p>
                  </a:txBody>
                  <a:tcPr marT="45669" marB="45669"/>
                </a:tc>
                <a:tc>
                  <a:txBody>
                    <a:bodyPr/>
                    <a:lstStyle/>
                    <a:p>
                      <a:r>
                        <a:rPr lang="en-US" sz="1800" dirty="0"/>
                        <a:t>10%</a:t>
                      </a:r>
                    </a:p>
                  </a:txBody>
                  <a:tcPr marT="45669" marB="45669"/>
                </a:tc>
                <a:tc>
                  <a:txBody>
                    <a:bodyPr/>
                    <a:lstStyle/>
                    <a:p>
                      <a:r>
                        <a:rPr lang="en-US" sz="1800" dirty="0"/>
                        <a:t>100</a:t>
                      </a:r>
                    </a:p>
                  </a:txBody>
                  <a:tcPr marT="45669" marB="45669"/>
                </a:tc>
                <a:extLst>
                  <a:ext uri="{0D108BD9-81ED-4DB2-BD59-A6C34878D82A}">
                    <a16:rowId xmlns:a16="http://schemas.microsoft.com/office/drawing/2014/main" val="10001"/>
                  </a:ext>
                </a:extLst>
              </a:tr>
              <a:tr h="365654">
                <a:tc>
                  <a:txBody>
                    <a:bodyPr/>
                    <a:lstStyle/>
                    <a:p>
                      <a:r>
                        <a:rPr lang="en-US" sz="1800" dirty="0"/>
                        <a:t>2000</a:t>
                      </a:r>
                    </a:p>
                  </a:txBody>
                  <a:tcPr marT="45669" marB="45669"/>
                </a:tc>
                <a:tc>
                  <a:txBody>
                    <a:bodyPr/>
                    <a:lstStyle/>
                    <a:p>
                      <a:r>
                        <a:rPr lang="en-US" sz="1800" dirty="0"/>
                        <a:t>40,000</a:t>
                      </a:r>
                    </a:p>
                  </a:txBody>
                  <a:tcPr marT="45669" marB="45669"/>
                </a:tc>
                <a:tc>
                  <a:txBody>
                    <a:bodyPr/>
                    <a:lstStyle/>
                    <a:p>
                      <a:r>
                        <a:rPr lang="en-US" sz="1800" dirty="0"/>
                        <a:t>6,000</a:t>
                      </a:r>
                    </a:p>
                  </a:txBody>
                  <a:tcPr marT="45669" marB="45669"/>
                </a:tc>
                <a:tc>
                  <a:txBody>
                    <a:bodyPr/>
                    <a:lstStyle/>
                    <a:p>
                      <a:r>
                        <a:rPr lang="en-US" sz="1800" dirty="0"/>
                        <a:t>15%</a:t>
                      </a:r>
                    </a:p>
                  </a:txBody>
                  <a:tcPr marT="45669" marB="45669"/>
                </a:tc>
                <a:tc>
                  <a:txBody>
                    <a:bodyPr/>
                    <a:lstStyle/>
                    <a:p>
                      <a:r>
                        <a:rPr lang="en-US" sz="1800" dirty="0"/>
                        <a:t>200</a:t>
                      </a:r>
                    </a:p>
                  </a:txBody>
                  <a:tcPr marT="45669" marB="45669"/>
                </a:tc>
                <a:extLst>
                  <a:ext uri="{0D108BD9-81ED-4DB2-BD59-A6C34878D82A}">
                    <a16:rowId xmlns:a16="http://schemas.microsoft.com/office/drawing/2014/main" val="10002"/>
                  </a:ext>
                </a:extLst>
              </a:tr>
            </a:tbl>
          </a:graphicData>
        </a:graphic>
      </p:graphicFrame>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5" name="Ink 4">
                <a:extLst>
                  <a:ext uri="{FF2B5EF4-FFF2-40B4-BE49-F238E27FC236}">
                    <a16:creationId xmlns:a16="http://schemas.microsoft.com/office/drawing/2014/main" id="{EAD9CD63-D705-49A3-9377-BCAA5A1EE053}"/>
                  </a:ext>
                </a:extLst>
              </p14:cNvPr>
              <p14:cNvContentPartPr/>
              <p14:nvPr>
                <p:extLst>
                  <p:ext uri="{42D2F446-02D8-4167-A562-619A0277C38B}">
                    <p15:isNarration xmlns:p15="http://schemas.microsoft.com/office/powerpoint/2012/main" val="1"/>
                  </p:ext>
                </p:extLst>
              </p14:nvPr>
            </p14:nvContentPartPr>
            <p14:xfrm>
              <a:off x="841320" y="1028160"/>
              <a:ext cx="11181240" cy="4028400"/>
            </p14:xfrm>
          </p:contentPart>
        </mc:Choice>
        <mc:Fallback xmlns="">
          <p:pic>
            <p:nvPicPr>
              <p:cNvPr id="5" name="Ink 4">
                <a:extLst>
                  <a:ext uri="{FF2B5EF4-FFF2-40B4-BE49-F238E27FC236}">
                    <a16:creationId xmlns:a16="http://schemas.microsoft.com/office/drawing/2014/main" id="{EAD9CD63-D705-49A3-9377-BCAA5A1EE053}"/>
                  </a:ext>
                </a:extLst>
              </p:cNvPr>
              <p:cNvPicPr>
                <a:picLocks noGrp="1" noRot="1" noChangeAspect="1" noMove="1" noResize="1" noEditPoints="1" noAdjustHandles="1" noChangeArrowheads="1" noChangeShapeType="1"/>
              </p:cNvPicPr>
              <p:nvPr/>
            </p:nvPicPr>
            <p:blipFill>
              <a:blip r:embed="rId5"/>
              <a:stretch>
                <a:fillRect/>
              </a:stretch>
            </p:blipFill>
            <p:spPr>
              <a:xfrm>
                <a:off x="831960" y="1018800"/>
                <a:ext cx="11199960" cy="4047120"/>
              </a:xfrm>
              <a:prstGeom prst="rect">
                <a:avLst/>
              </a:prstGeom>
            </p:spPr>
          </p:pic>
        </mc:Fallback>
      </mc:AlternateContent>
      <p:pic>
        <p:nvPicPr>
          <p:cNvPr id="8" name="Audio 7">
            <a:hlinkClick r:id="" action="ppaction://media"/>
            <a:extLst>
              <a:ext uri="{FF2B5EF4-FFF2-40B4-BE49-F238E27FC236}">
                <a16:creationId xmlns:a16="http://schemas.microsoft.com/office/drawing/2014/main" id="{2B0C98DC-57B3-4EBB-B704-21C47339D5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83237904"/>
      </p:ext>
    </p:extLst>
  </p:cSld>
  <p:clrMapOvr>
    <a:masterClrMapping/>
  </p:clrMapOvr>
  <mc:AlternateContent xmlns:mc="http://schemas.openxmlformats.org/markup-compatibility/2006" xmlns:p14="http://schemas.microsoft.com/office/powerpoint/2010/main">
    <mc:Choice Requires="p14">
      <p:transition spd="slow" p14:dur="2000" advTm="156960"/>
    </mc:Choice>
    <mc:Fallback xmlns="">
      <p:transition spd="slow" advTm="156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r>
              <a:rPr lang="en-US" altLang="en-US" sz="2800"/>
              <a:t>Inflation and income from capital</a:t>
            </a:r>
          </a:p>
        </p:txBody>
      </p:sp>
      <p:sp>
        <p:nvSpPr>
          <p:cNvPr id="28675" name="Content Placeholder 2"/>
          <p:cNvSpPr>
            <a:spLocks noGrp="1"/>
          </p:cNvSpPr>
          <p:nvPr>
            <p:ph idx="1"/>
          </p:nvPr>
        </p:nvSpPr>
        <p:spPr>
          <a:xfrm>
            <a:off x="1981200" y="1219201"/>
            <a:ext cx="8229600" cy="4906963"/>
          </a:xfrm>
        </p:spPr>
        <p:txBody>
          <a:bodyPr>
            <a:normAutofit lnSpcReduction="10000"/>
          </a:bodyPr>
          <a:lstStyle/>
          <a:p>
            <a:pPr eaLnBrk="1" hangingPunct="1">
              <a:lnSpc>
                <a:spcPct val="90000"/>
              </a:lnSpc>
              <a:buFontTx/>
              <a:buNone/>
            </a:pPr>
            <a:r>
              <a:rPr lang="en-US" altLang="en-US" dirty="0"/>
              <a:t>Income for capital</a:t>
            </a:r>
          </a:p>
          <a:p>
            <a:pPr eaLnBrk="1" hangingPunct="1">
              <a:lnSpc>
                <a:spcPct val="90000"/>
              </a:lnSpc>
              <a:buFontTx/>
              <a:buNone/>
            </a:pPr>
            <a:r>
              <a:rPr lang="en-US" altLang="en-US" dirty="0"/>
              <a:t>Nominal and real returns</a:t>
            </a:r>
          </a:p>
          <a:p>
            <a:pPr eaLnBrk="1" hangingPunct="1">
              <a:lnSpc>
                <a:spcPct val="90000"/>
              </a:lnSpc>
              <a:buFontTx/>
              <a:buNone/>
            </a:pPr>
            <a:r>
              <a:rPr lang="en-US" altLang="en-US" dirty="0" err="1"/>
              <a:t>I</a:t>
            </a:r>
            <a:r>
              <a:rPr lang="en-US" altLang="en-US" baseline="-25000" dirty="0" err="1"/>
              <a:t>nom</a:t>
            </a:r>
            <a:r>
              <a:rPr lang="en-US" altLang="en-US" baseline="-25000" dirty="0"/>
              <a:t> </a:t>
            </a:r>
            <a:r>
              <a:rPr lang="en-US" altLang="en-US" dirty="0"/>
              <a:t> = </a:t>
            </a:r>
            <a:r>
              <a:rPr lang="en-US" altLang="en-US" dirty="0" err="1"/>
              <a:t>I</a:t>
            </a:r>
            <a:r>
              <a:rPr lang="en-US" altLang="en-US" baseline="-25000" dirty="0" err="1"/>
              <a:t>real</a:t>
            </a:r>
            <a:r>
              <a:rPr lang="en-US" altLang="en-US" dirty="0"/>
              <a:t> + ¶</a:t>
            </a:r>
          </a:p>
          <a:p>
            <a:pPr>
              <a:buNone/>
            </a:pPr>
            <a:r>
              <a:rPr lang="en-US" altLang="en-US" dirty="0"/>
              <a:t>10% = 4%+ 6%    (hypothetical)</a:t>
            </a:r>
          </a:p>
          <a:p>
            <a:pPr eaLnBrk="1" hangingPunct="1">
              <a:lnSpc>
                <a:spcPct val="90000"/>
              </a:lnSpc>
              <a:buFontTx/>
              <a:buNone/>
            </a:pPr>
            <a:endParaRPr lang="en-US" altLang="en-US" baseline="-25000" dirty="0"/>
          </a:p>
          <a:p>
            <a:pPr lvl="1" eaLnBrk="1" hangingPunct="1">
              <a:lnSpc>
                <a:spcPct val="90000"/>
              </a:lnSpc>
            </a:pPr>
            <a:r>
              <a:rPr lang="en-US" altLang="en-US" dirty="0"/>
              <a:t>Capital gains</a:t>
            </a:r>
          </a:p>
          <a:p>
            <a:pPr lvl="2" eaLnBrk="1" hangingPunct="1">
              <a:lnSpc>
                <a:spcPct val="90000"/>
              </a:lnSpc>
            </a:pPr>
            <a:r>
              <a:rPr lang="en-US" altLang="en-US" dirty="0"/>
              <a:t>Deferral</a:t>
            </a:r>
          </a:p>
          <a:p>
            <a:pPr lvl="2" eaLnBrk="1" hangingPunct="1">
              <a:lnSpc>
                <a:spcPct val="90000"/>
              </a:lnSpc>
            </a:pPr>
            <a:r>
              <a:rPr lang="en-US" altLang="en-US" dirty="0"/>
              <a:t>Special rates</a:t>
            </a:r>
          </a:p>
          <a:p>
            <a:pPr lvl="2" eaLnBrk="1" hangingPunct="1">
              <a:lnSpc>
                <a:spcPct val="90000"/>
              </a:lnSpc>
            </a:pPr>
            <a:r>
              <a:rPr lang="en-US" altLang="en-US" dirty="0"/>
              <a:t>Taxation of inflationary gains</a:t>
            </a:r>
          </a:p>
          <a:p>
            <a:pPr lvl="1" eaLnBrk="1" hangingPunct="1">
              <a:lnSpc>
                <a:spcPct val="90000"/>
              </a:lnSpc>
            </a:pPr>
            <a:r>
              <a:rPr lang="en-US" altLang="en-US" dirty="0"/>
              <a:t>Dividends</a:t>
            </a:r>
          </a:p>
          <a:p>
            <a:pPr lvl="1" eaLnBrk="1" hangingPunct="1">
              <a:lnSpc>
                <a:spcPct val="90000"/>
              </a:lnSpc>
            </a:pPr>
            <a:r>
              <a:rPr lang="en-US" altLang="en-US" dirty="0"/>
              <a:t>Interest</a:t>
            </a:r>
          </a:p>
          <a:p>
            <a:pPr lvl="1" eaLnBrk="1" hangingPunct="1">
              <a:lnSpc>
                <a:spcPct val="90000"/>
              </a:lnSpc>
            </a:pPr>
            <a:r>
              <a:rPr lang="en-US" altLang="en-US" dirty="0"/>
              <a:t>Profits</a:t>
            </a:r>
          </a:p>
          <a:p>
            <a:pPr eaLnBrk="1" hangingPunct="1"/>
            <a:endParaRPr lang="en-US" altLang="en-US" dirty="0"/>
          </a:p>
        </p:txBody>
      </p:sp>
      <p:pic>
        <p:nvPicPr>
          <p:cNvPr id="2" name="Audio 1">
            <a:hlinkClick r:id="" action="ppaction://media"/>
            <a:extLst>
              <a:ext uri="{FF2B5EF4-FFF2-40B4-BE49-F238E27FC236}">
                <a16:creationId xmlns:a16="http://schemas.microsoft.com/office/drawing/2014/main" id="{B090153F-0398-4327-B58F-16A3C2C5A0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434320710"/>
      </p:ext>
    </p:extLst>
  </p:cSld>
  <p:clrMapOvr>
    <a:masterClrMapping/>
  </p:clrMapOvr>
  <mc:AlternateContent xmlns:mc="http://schemas.openxmlformats.org/markup-compatibility/2006" xmlns:p14="http://schemas.microsoft.com/office/powerpoint/2010/main">
    <mc:Choice Requires="p14">
      <p:transition spd="slow" p14:dur="2000" advTm="350032"/>
    </mc:Choice>
    <mc:Fallback xmlns="">
      <p:transition spd="slow" advTm="350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587961" y="166542"/>
            <a:ext cx="9734550" cy="446016"/>
          </a:xfrm>
        </p:spPr>
        <p:txBody>
          <a:bodyPr>
            <a:normAutofit fontScale="90000"/>
          </a:bodyPr>
          <a:lstStyle/>
          <a:p>
            <a:r>
              <a:rPr lang="en-US" altLang="en-US" sz="3200" dirty="0"/>
              <a:t>Inflation and taxation of income from capital</a:t>
            </a:r>
            <a:endParaRPr lang="en-US" altLang="en-US" dirty="0">
              <a:solidFill>
                <a:srgbClr val="FF0066"/>
              </a:solidFill>
            </a:endParaRPr>
          </a:p>
        </p:txBody>
      </p:sp>
      <p:sp>
        <p:nvSpPr>
          <p:cNvPr id="29699" name="Rectangle 3"/>
          <p:cNvSpPr>
            <a:spLocks noGrp="1" noChangeArrowheads="1"/>
          </p:cNvSpPr>
          <p:nvPr>
            <p:ph type="body" idx="1"/>
          </p:nvPr>
        </p:nvSpPr>
        <p:spPr>
          <a:xfrm>
            <a:off x="419100" y="1171852"/>
            <a:ext cx="8858250" cy="5457548"/>
          </a:xfrm>
        </p:spPr>
        <p:txBody>
          <a:bodyPr>
            <a:normAutofit/>
          </a:bodyPr>
          <a:lstStyle/>
          <a:p>
            <a:pPr>
              <a:lnSpc>
                <a:spcPct val="80000"/>
              </a:lnSpc>
            </a:pPr>
            <a:r>
              <a:rPr lang="en-US" altLang="en-US" sz="1400" dirty="0"/>
              <a:t>Brackets indexed for inflation</a:t>
            </a:r>
          </a:p>
          <a:p>
            <a:pPr>
              <a:lnSpc>
                <a:spcPct val="80000"/>
              </a:lnSpc>
            </a:pPr>
            <a:r>
              <a:rPr lang="en-US" altLang="en-US" sz="1400" dirty="0"/>
              <a:t>Exemptions and minimum deduction indexed for inflation</a:t>
            </a:r>
          </a:p>
          <a:p>
            <a:pPr>
              <a:lnSpc>
                <a:spcPct val="80000"/>
              </a:lnSpc>
            </a:pPr>
            <a:r>
              <a:rPr lang="en-US" altLang="en-US" sz="1400" dirty="0"/>
              <a:t>Return on capital:   Nominal rate = real rate + expected inflation</a:t>
            </a:r>
          </a:p>
          <a:p>
            <a:pPr>
              <a:lnSpc>
                <a:spcPct val="80000"/>
              </a:lnSpc>
            </a:pPr>
            <a:r>
              <a:rPr lang="en-US" altLang="en-US" sz="1400" dirty="0"/>
              <a:t>Nominal return taxed—Haig-Simons would only tax real return</a:t>
            </a:r>
          </a:p>
          <a:p>
            <a:pPr marL="0" indent="0">
              <a:lnSpc>
                <a:spcPct val="80000"/>
              </a:lnSpc>
              <a:buNone/>
            </a:pPr>
            <a:r>
              <a:rPr lang="en-US" altLang="en-US" sz="1400" dirty="0"/>
              <a:t>      because is is the portion that represents ability to consume without reducing assets</a:t>
            </a:r>
          </a:p>
          <a:p>
            <a:pPr>
              <a:lnSpc>
                <a:spcPct val="80000"/>
              </a:lnSpc>
            </a:pPr>
            <a:endParaRPr lang="en-US" altLang="en-US" sz="2000" dirty="0"/>
          </a:p>
          <a:p>
            <a:pPr>
              <a:lnSpc>
                <a:spcPct val="80000"/>
              </a:lnSpc>
            </a:pPr>
            <a:endParaRPr lang="en-US" altLang="en-US" sz="2000" dirty="0"/>
          </a:p>
          <a:p>
            <a:pPr marL="0" indent="0">
              <a:lnSpc>
                <a:spcPct val="80000"/>
              </a:lnSpc>
              <a:buNone/>
            </a:pPr>
            <a:endParaRPr lang="en-US" altLang="en-US" sz="2000" dirty="0"/>
          </a:p>
          <a:p>
            <a:pPr>
              <a:lnSpc>
                <a:spcPct val="80000"/>
              </a:lnSpc>
            </a:pPr>
            <a:r>
              <a:rPr lang="en-US" altLang="en-US" sz="2000" dirty="0"/>
              <a:t>Capital Gains</a:t>
            </a:r>
          </a:p>
          <a:p>
            <a:pPr lvl="1">
              <a:lnSpc>
                <a:spcPct val="80000"/>
              </a:lnSpc>
            </a:pPr>
            <a:r>
              <a:rPr lang="en-US" altLang="en-US" sz="1800" dirty="0"/>
              <a:t>Taxed when realized, not when accrued</a:t>
            </a:r>
          </a:p>
          <a:p>
            <a:pPr lvl="1">
              <a:lnSpc>
                <a:spcPct val="80000"/>
              </a:lnSpc>
            </a:pPr>
            <a:r>
              <a:rPr lang="en-US" altLang="en-US" sz="1800" dirty="0"/>
              <a:t>Reduces present value of tax cost </a:t>
            </a:r>
          </a:p>
          <a:p>
            <a:pPr lvl="1">
              <a:lnSpc>
                <a:spcPct val="80000"/>
              </a:lnSpc>
            </a:pPr>
            <a:r>
              <a:rPr lang="en-US" altLang="en-US" sz="1800" dirty="0"/>
              <a:t>Haig-Simons would tax when accrued                    </a:t>
            </a:r>
          </a:p>
          <a:p>
            <a:pPr lvl="1">
              <a:lnSpc>
                <a:spcPct val="80000"/>
              </a:lnSpc>
            </a:pPr>
            <a:r>
              <a:rPr lang="en-US" altLang="en-US" sz="1800" dirty="0"/>
              <a:t>Inflationary gain as well as real gain taxed</a:t>
            </a:r>
          </a:p>
          <a:p>
            <a:pPr lvl="1">
              <a:lnSpc>
                <a:spcPct val="80000"/>
              </a:lnSpc>
            </a:pPr>
            <a:r>
              <a:rPr lang="en-US" altLang="en-US" sz="1800" dirty="0"/>
              <a:t>Haig-Simons would tax only real gain by allowing basis to be adjusted for inflation</a:t>
            </a:r>
          </a:p>
          <a:p>
            <a:pPr lvl="1">
              <a:lnSpc>
                <a:spcPct val="80000"/>
              </a:lnSpc>
            </a:pPr>
            <a:r>
              <a:rPr lang="en-US" altLang="en-US" sz="1800" dirty="0"/>
              <a:t>Special rates for long-term capital gains</a:t>
            </a:r>
          </a:p>
          <a:p>
            <a:pPr lvl="1">
              <a:lnSpc>
                <a:spcPct val="80000"/>
              </a:lnSpc>
            </a:pPr>
            <a:r>
              <a:rPr lang="en-US" altLang="en-US" sz="1800" dirty="0"/>
              <a:t>Step of in basis for capital gains at death (capital gains not taxed at  death and heirs not subject to tax) </a:t>
            </a:r>
          </a:p>
        </p:txBody>
      </p:sp>
      <p:pic>
        <p:nvPicPr>
          <p:cNvPr id="2" name="Picture 1">
            <a:extLst>
              <a:ext uri="{FF2B5EF4-FFF2-40B4-BE49-F238E27FC236}">
                <a16:creationId xmlns:a16="http://schemas.microsoft.com/office/drawing/2014/main" id="{14AB5B74-CE8A-4929-BA0A-5C763E05ABF7}"/>
              </a:ext>
            </a:extLst>
          </p:cNvPr>
          <p:cNvPicPr>
            <a:picLocks noChangeAspect="1"/>
          </p:cNvPicPr>
          <p:nvPr/>
        </p:nvPicPr>
        <p:blipFill>
          <a:blip r:embed="rId4"/>
          <a:stretch>
            <a:fillRect/>
          </a:stretch>
        </p:blipFill>
        <p:spPr>
          <a:xfrm>
            <a:off x="7493775" y="612558"/>
            <a:ext cx="4856717" cy="2290315"/>
          </a:xfrm>
          <a:prstGeom prst="rect">
            <a:avLst/>
          </a:prstGeom>
        </p:spPr>
      </p:pic>
      <p:graphicFrame>
        <p:nvGraphicFramePr>
          <p:cNvPr id="5" name="Table 4">
            <a:extLst>
              <a:ext uri="{FF2B5EF4-FFF2-40B4-BE49-F238E27FC236}">
                <a16:creationId xmlns:a16="http://schemas.microsoft.com/office/drawing/2014/main" id="{15DDFF46-B3E9-4CD6-A51F-8B4A3C5648DB}"/>
              </a:ext>
            </a:extLst>
          </p:cNvPr>
          <p:cNvGraphicFramePr>
            <a:graphicFrameLocks noGrp="1"/>
          </p:cNvGraphicFramePr>
          <p:nvPr>
            <p:extLst>
              <p:ext uri="{D42A27DB-BD31-4B8C-83A1-F6EECF244321}">
                <p14:modId xmlns:p14="http://schemas.microsoft.com/office/powerpoint/2010/main" val="2177630832"/>
              </p:ext>
            </p:extLst>
          </p:nvPr>
        </p:nvGraphicFramePr>
        <p:xfrm>
          <a:off x="6145650" y="3349710"/>
          <a:ext cx="5685695" cy="884904"/>
        </p:xfrm>
        <a:graphic>
          <a:graphicData uri="http://schemas.openxmlformats.org/drawingml/2006/table">
            <a:tbl>
              <a:tblPr firstRow="1" bandRow="1">
                <a:tableStyleId>{5C22544A-7EE6-4342-B048-85BDC9FD1C3A}</a:tableStyleId>
              </a:tblPr>
              <a:tblGrid>
                <a:gridCol w="1137139">
                  <a:extLst>
                    <a:ext uri="{9D8B030D-6E8A-4147-A177-3AD203B41FA5}">
                      <a16:colId xmlns:a16="http://schemas.microsoft.com/office/drawing/2014/main" val="2766325285"/>
                    </a:ext>
                  </a:extLst>
                </a:gridCol>
                <a:gridCol w="1137139">
                  <a:extLst>
                    <a:ext uri="{9D8B030D-6E8A-4147-A177-3AD203B41FA5}">
                      <a16:colId xmlns:a16="http://schemas.microsoft.com/office/drawing/2014/main" val="2840531720"/>
                    </a:ext>
                  </a:extLst>
                </a:gridCol>
                <a:gridCol w="1137139">
                  <a:extLst>
                    <a:ext uri="{9D8B030D-6E8A-4147-A177-3AD203B41FA5}">
                      <a16:colId xmlns:a16="http://schemas.microsoft.com/office/drawing/2014/main" val="1564740014"/>
                    </a:ext>
                  </a:extLst>
                </a:gridCol>
                <a:gridCol w="1137139">
                  <a:extLst>
                    <a:ext uri="{9D8B030D-6E8A-4147-A177-3AD203B41FA5}">
                      <a16:colId xmlns:a16="http://schemas.microsoft.com/office/drawing/2014/main" val="1944764336"/>
                    </a:ext>
                  </a:extLst>
                </a:gridCol>
                <a:gridCol w="1137139">
                  <a:extLst>
                    <a:ext uri="{9D8B030D-6E8A-4147-A177-3AD203B41FA5}">
                      <a16:colId xmlns:a16="http://schemas.microsoft.com/office/drawing/2014/main" val="4078777027"/>
                    </a:ext>
                  </a:extLst>
                </a:gridCol>
              </a:tblGrid>
              <a:tr h="442452">
                <a:tc>
                  <a:txBody>
                    <a:bodyPr/>
                    <a:lstStyle/>
                    <a:p>
                      <a:r>
                        <a:rPr lang="en-US" sz="1800" dirty="0"/>
                        <a:t>1990</a:t>
                      </a:r>
                    </a:p>
                  </a:txBody>
                  <a:tcPr marT="45669" marB="45669"/>
                </a:tc>
                <a:tc>
                  <a:txBody>
                    <a:bodyPr/>
                    <a:lstStyle/>
                    <a:p>
                      <a:r>
                        <a:rPr lang="en-US" sz="1800" dirty="0"/>
                        <a:t>200,000</a:t>
                      </a:r>
                    </a:p>
                  </a:txBody>
                  <a:tcPr marT="45669" marB="45669"/>
                </a:tc>
                <a:tc>
                  <a:txBody>
                    <a:bodyPr/>
                    <a:lstStyle/>
                    <a:p>
                      <a:endParaRPr lang="en-US" sz="1800" dirty="0"/>
                    </a:p>
                  </a:txBody>
                  <a:tcPr marT="45669" marB="45669"/>
                </a:tc>
                <a:tc>
                  <a:txBody>
                    <a:bodyPr/>
                    <a:lstStyle/>
                    <a:p>
                      <a:endParaRPr lang="en-US" sz="1800" dirty="0"/>
                    </a:p>
                  </a:txBody>
                  <a:tcPr marT="45669" marB="45669"/>
                </a:tc>
                <a:tc>
                  <a:txBody>
                    <a:bodyPr/>
                    <a:lstStyle/>
                    <a:p>
                      <a:r>
                        <a:rPr lang="en-US" sz="1800" dirty="0"/>
                        <a:t>100</a:t>
                      </a:r>
                    </a:p>
                  </a:txBody>
                  <a:tcPr marT="45669" marB="45669"/>
                </a:tc>
                <a:extLst>
                  <a:ext uri="{0D108BD9-81ED-4DB2-BD59-A6C34878D82A}">
                    <a16:rowId xmlns:a16="http://schemas.microsoft.com/office/drawing/2014/main" val="2269658586"/>
                  </a:ext>
                </a:extLst>
              </a:tr>
              <a:tr h="442452">
                <a:tc>
                  <a:txBody>
                    <a:bodyPr/>
                    <a:lstStyle/>
                    <a:p>
                      <a:r>
                        <a:rPr lang="en-US" sz="1800" dirty="0"/>
                        <a:t>2000</a:t>
                      </a:r>
                    </a:p>
                  </a:txBody>
                  <a:tcPr marT="45669" marB="45669"/>
                </a:tc>
                <a:tc>
                  <a:txBody>
                    <a:bodyPr/>
                    <a:lstStyle/>
                    <a:p>
                      <a:r>
                        <a:rPr lang="en-US" sz="1800" dirty="0"/>
                        <a:t>500,000</a:t>
                      </a:r>
                    </a:p>
                  </a:txBody>
                  <a:tcPr marT="45669" marB="45669"/>
                </a:tc>
                <a:tc>
                  <a:txBody>
                    <a:bodyPr/>
                    <a:lstStyle/>
                    <a:p>
                      <a:r>
                        <a:rPr lang="en-US" sz="1800" dirty="0"/>
                        <a:t> 200,0000</a:t>
                      </a:r>
                    </a:p>
                  </a:txBody>
                  <a:tcPr marT="45669" marB="45669"/>
                </a:tc>
                <a:tc>
                  <a:txBody>
                    <a:bodyPr/>
                    <a:lstStyle/>
                    <a:p>
                      <a:r>
                        <a:rPr lang="en-US" sz="1800" dirty="0"/>
                        <a:t>300,000</a:t>
                      </a:r>
                    </a:p>
                  </a:txBody>
                  <a:tcPr marT="45669" marB="45669"/>
                </a:tc>
                <a:tc>
                  <a:txBody>
                    <a:bodyPr/>
                    <a:lstStyle/>
                    <a:p>
                      <a:r>
                        <a:rPr lang="en-US" sz="1800" dirty="0"/>
                        <a:t>200</a:t>
                      </a:r>
                    </a:p>
                  </a:txBody>
                  <a:tcPr marT="45669" marB="45669"/>
                </a:tc>
                <a:extLst>
                  <a:ext uri="{0D108BD9-81ED-4DB2-BD59-A6C34878D82A}">
                    <a16:rowId xmlns:a16="http://schemas.microsoft.com/office/drawing/2014/main" val="1402691709"/>
                  </a:ext>
                </a:extLst>
              </a:tr>
            </a:tbl>
          </a:graphicData>
        </a:graphic>
      </p:graphicFrame>
      <p:sp>
        <p:nvSpPr>
          <p:cNvPr id="8" name="TextBox 7">
            <a:extLst>
              <a:ext uri="{FF2B5EF4-FFF2-40B4-BE49-F238E27FC236}">
                <a16:creationId xmlns:a16="http://schemas.microsoft.com/office/drawing/2014/main" id="{6A1428D9-BD10-4729-AFAB-3C63C1BB2705}"/>
              </a:ext>
            </a:extLst>
          </p:cNvPr>
          <p:cNvSpPr txBox="1"/>
          <p:nvPr/>
        </p:nvSpPr>
        <p:spPr>
          <a:xfrm>
            <a:off x="6145651" y="3066928"/>
            <a:ext cx="5749686" cy="369332"/>
          </a:xfrm>
          <a:prstGeom prst="rect">
            <a:avLst/>
          </a:prstGeom>
          <a:noFill/>
        </p:spPr>
        <p:txBody>
          <a:bodyPr wrap="square" rtlCol="0">
            <a:spAutoFit/>
          </a:bodyPr>
          <a:lstStyle/>
          <a:p>
            <a:r>
              <a:rPr lang="en-US" dirty="0"/>
              <a:t>Year                 Value          Basis       Capital Gain   Price Index</a:t>
            </a:r>
          </a:p>
        </p:txBody>
      </p:sp>
      <p:graphicFrame>
        <p:nvGraphicFramePr>
          <p:cNvPr id="9" name="Table 8">
            <a:extLst>
              <a:ext uri="{FF2B5EF4-FFF2-40B4-BE49-F238E27FC236}">
                <a16:creationId xmlns:a16="http://schemas.microsoft.com/office/drawing/2014/main" id="{BFD22C1C-2932-47FB-85D8-DCDC65D85214}"/>
              </a:ext>
            </a:extLst>
          </p:cNvPr>
          <p:cNvGraphicFramePr>
            <a:graphicFrameLocks noGrp="1"/>
          </p:cNvGraphicFramePr>
          <p:nvPr>
            <p:extLst>
              <p:ext uri="{D42A27DB-BD31-4B8C-83A1-F6EECF244321}">
                <p14:modId xmlns:p14="http://schemas.microsoft.com/office/powerpoint/2010/main" val="3464030254"/>
              </p:ext>
            </p:extLst>
          </p:nvPr>
        </p:nvGraphicFramePr>
        <p:xfrm>
          <a:off x="6162007" y="4308628"/>
          <a:ext cx="5685695" cy="915018"/>
        </p:xfrm>
        <a:graphic>
          <a:graphicData uri="http://schemas.openxmlformats.org/drawingml/2006/table">
            <a:tbl>
              <a:tblPr firstRow="1" bandRow="1">
                <a:tableStyleId>{5C22544A-7EE6-4342-B048-85BDC9FD1C3A}</a:tableStyleId>
              </a:tblPr>
              <a:tblGrid>
                <a:gridCol w="1137139">
                  <a:extLst>
                    <a:ext uri="{9D8B030D-6E8A-4147-A177-3AD203B41FA5}">
                      <a16:colId xmlns:a16="http://schemas.microsoft.com/office/drawing/2014/main" val="2401830300"/>
                    </a:ext>
                  </a:extLst>
                </a:gridCol>
                <a:gridCol w="1137139">
                  <a:extLst>
                    <a:ext uri="{9D8B030D-6E8A-4147-A177-3AD203B41FA5}">
                      <a16:colId xmlns:a16="http://schemas.microsoft.com/office/drawing/2014/main" val="1320788778"/>
                    </a:ext>
                  </a:extLst>
                </a:gridCol>
                <a:gridCol w="1137139">
                  <a:extLst>
                    <a:ext uri="{9D8B030D-6E8A-4147-A177-3AD203B41FA5}">
                      <a16:colId xmlns:a16="http://schemas.microsoft.com/office/drawing/2014/main" val="1509912011"/>
                    </a:ext>
                  </a:extLst>
                </a:gridCol>
                <a:gridCol w="1137139">
                  <a:extLst>
                    <a:ext uri="{9D8B030D-6E8A-4147-A177-3AD203B41FA5}">
                      <a16:colId xmlns:a16="http://schemas.microsoft.com/office/drawing/2014/main" val="2110412958"/>
                    </a:ext>
                  </a:extLst>
                </a:gridCol>
                <a:gridCol w="1137139">
                  <a:extLst>
                    <a:ext uri="{9D8B030D-6E8A-4147-A177-3AD203B41FA5}">
                      <a16:colId xmlns:a16="http://schemas.microsoft.com/office/drawing/2014/main" val="3876793283"/>
                    </a:ext>
                  </a:extLst>
                </a:gridCol>
              </a:tblGrid>
              <a:tr h="457509">
                <a:tc>
                  <a:txBody>
                    <a:bodyPr/>
                    <a:lstStyle/>
                    <a:p>
                      <a:r>
                        <a:rPr lang="en-US" sz="1800" dirty="0"/>
                        <a:t>1990</a:t>
                      </a:r>
                    </a:p>
                  </a:txBody>
                  <a:tcPr marT="45669" marB="45669"/>
                </a:tc>
                <a:tc>
                  <a:txBody>
                    <a:bodyPr/>
                    <a:lstStyle/>
                    <a:p>
                      <a:r>
                        <a:rPr lang="en-US" sz="1800" dirty="0"/>
                        <a:t>200,000</a:t>
                      </a:r>
                    </a:p>
                  </a:txBody>
                  <a:tcPr marT="45669" marB="45669"/>
                </a:tc>
                <a:tc>
                  <a:txBody>
                    <a:bodyPr/>
                    <a:lstStyle/>
                    <a:p>
                      <a:endParaRPr lang="en-US" sz="1800" dirty="0"/>
                    </a:p>
                  </a:txBody>
                  <a:tcPr marT="45669" marB="45669"/>
                </a:tc>
                <a:tc>
                  <a:txBody>
                    <a:bodyPr/>
                    <a:lstStyle/>
                    <a:p>
                      <a:endParaRPr lang="en-US" sz="1800" dirty="0"/>
                    </a:p>
                  </a:txBody>
                  <a:tcPr marT="45669" marB="45669"/>
                </a:tc>
                <a:tc>
                  <a:txBody>
                    <a:bodyPr/>
                    <a:lstStyle/>
                    <a:p>
                      <a:r>
                        <a:rPr lang="en-US" sz="1800" dirty="0"/>
                        <a:t>100</a:t>
                      </a:r>
                    </a:p>
                  </a:txBody>
                  <a:tcPr marT="45669" marB="45669"/>
                </a:tc>
                <a:extLst>
                  <a:ext uri="{0D108BD9-81ED-4DB2-BD59-A6C34878D82A}">
                    <a16:rowId xmlns:a16="http://schemas.microsoft.com/office/drawing/2014/main" val="1068479302"/>
                  </a:ext>
                </a:extLst>
              </a:tr>
              <a:tr h="457509">
                <a:tc>
                  <a:txBody>
                    <a:bodyPr/>
                    <a:lstStyle/>
                    <a:p>
                      <a:r>
                        <a:rPr lang="en-US" sz="1800" dirty="0"/>
                        <a:t>2000</a:t>
                      </a:r>
                    </a:p>
                  </a:txBody>
                  <a:tcPr marT="45669" marB="45669"/>
                </a:tc>
                <a:tc>
                  <a:txBody>
                    <a:bodyPr/>
                    <a:lstStyle/>
                    <a:p>
                      <a:r>
                        <a:rPr lang="en-US" sz="1800" dirty="0"/>
                        <a:t>500,000</a:t>
                      </a:r>
                    </a:p>
                  </a:txBody>
                  <a:tcPr marT="45669" marB="45669"/>
                </a:tc>
                <a:tc>
                  <a:txBody>
                    <a:bodyPr/>
                    <a:lstStyle/>
                    <a:p>
                      <a:r>
                        <a:rPr lang="en-US" sz="1800" dirty="0"/>
                        <a:t> 400,0000</a:t>
                      </a:r>
                    </a:p>
                  </a:txBody>
                  <a:tcPr marT="45669" marB="45669"/>
                </a:tc>
                <a:tc>
                  <a:txBody>
                    <a:bodyPr/>
                    <a:lstStyle/>
                    <a:p>
                      <a:r>
                        <a:rPr lang="en-US" sz="1800" dirty="0"/>
                        <a:t>100,000</a:t>
                      </a:r>
                    </a:p>
                  </a:txBody>
                  <a:tcPr marT="45669" marB="45669"/>
                </a:tc>
                <a:tc>
                  <a:txBody>
                    <a:bodyPr/>
                    <a:lstStyle/>
                    <a:p>
                      <a:r>
                        <a:rPr lang="en-US" sz="1800" dirty="0"/>
                        <a:t>200</a:t>
                      </a:r>
                    </a:p>
                  </a:txBody>
                  <a:tcPr marT="45669" marB="45669"/>
                </a:tc>
                <a:extLst>
                  <a:ext uri="{0D108BD9-81ED-4DB2-BD59-A6C34878D82A}">
                    <a16:rowId xmlns:a16="http://schemas.microsoft.com/office/drawing/2014/main" val="882502303"/>
                  </a:ext>
                </a:extLst>
              </a:tr>
            </a:tbl>
          </a:graphicData>
        </a:graphic>
      </p:graphicFrame>
      <p:sp>
        <p:nvSpPr>
          <p:cNvPr id="11" name="TextBox 10">
            <a:extLst>
              <a:ext uri="{FF2B5EF4-FFF2-40B4-BE49-F238E27FC236}">
                <a16:creationId xmlns:a16="http://schemas.microsoft.com/office/drawing/2014/main" id="{973C8195-49AA-497A-8F61-DA3FE50E2BFC}"/>
              </a:ext>
            </a:extLst>
          </p:cNvPr>
          <p:cNvSpPr txBox="1"/>
          <p:nvPr/>
        </p:nvSpPr>
        <p:spPr>
          <a:xfrm>
            <a:off x="5179620" y="4234614"/>
            <a:ext cx="1014765" cy="369332"/>
          </a:xfrm>
          <a:prstGeom prst="rect">
            <a:avLst/>
          </a:prstGeom>
          <a:noFill/>
        </p:spPr>
        <p:txBody>
          <a:bodyPr wrap="square" rtlCol="0">
            <a:spAutoFit/>
          </a:bodyPr>
          <a:lstStyle/>
          <a:p>
            <a:r>
              <a:rPr lang="en-US" dirty="0">
                <a:solidFill>
                  <a:schemeClr val="accent1">
                    <a:lumMod val="50000"/>
                  </a:schemeClr>
                </a:solidFill>
              </a:rPr>
              <a:t>Adjusted</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15" name="Ink 14">
                <a:extLst>
                  <a:ext uri="{FF2B5EF4-FFF2-40B4-BE49-F238E27FC236}">
                    <a16:creationId xmlns:a16="http://schemas.microsoft.com/office/drawing/2014/main" id="{D73497B3-D0B6-4A2A-B140-5212B6F9613F}"/>
                  </a:ext>
                </a:extLst>
              </p14:cNvPr>
              <p14:cNvContentPartPr/>
              <p14:nvPr>
                <p:extLst>
                  <p:ext uri="{42D2F446-02D8-4167-A562-619A0277C38B}">
                    <p15:isNarration xmlns:p15="http://schemas.microsoft.com/office/powerpoint/2012/main" val="1"/>
                  </p:ext>
                </p:extLst>
              </p14:nvPr>
            </p14:nvContentPartPr>
            <p14:xfrm>
              <a:off x="926280" y="373680"/>
              <a:ext cx="10518480" cy="5889600"/>
            </p14:xfrm>
          </p:contentPart>
        </mc:Choice>
        <mc:Fallback xmlns="">
          <p:pic>
            <p:nvPicPr>
              <p:cNvPr id="15" name="Ink 14">
                <a:extLst>
                  <a:ext uri="{FF2B5EF4-FFF2-40B4-BE49-F238E27FC236}">
                    <a16:creationId xmlns:a16="http://schemas.microsoft.com/office/drawing/2014/main" id="{D73497B3-D0B6-4A2A-B140-5212B6F9613F}"/>
                  </a:ext>
                </a:extLst>
              </p:cNvPr>
              <p:cNvPicPr>
                <a:picLocks noGrp="1" noRot="1" noChangeAspect="1" noMove="1" noResize="1" noEditPoints="1" noAdjustHandles="1" noChangeArrowheads="1" noChangeShapeType="1"/>
              </p:cNvPicPr>
              <p:nvPr/>
            </p:nvPicPr>
            <p:blipFill>
              <a:blip r:embed="rId6"/>
              <a:stretch>
                <a:fillRect/>
              </a:stretch>
            </p:blipFill>
            <p:spPr>
              <a:xfrm>
                <a:off x="916920" y="364320"/>
                <a:ext cx="10537200" cy="5908320"/>
              </a:xfrm>
              <a:prstGeom prst="rect">
                <a:avLst/>
              </a:prstGeom>
            </p:spPr>
          </p:pic>
        </mc:Fallback>
      </mc:AlternateContent>
      <p:pic>
        <p:nvPicPr>
          <p:cNvPr id="16" name="Audio 15">
            <a:hlinkClick r:id="" action="ppaction://media"/>
            <a:extLst>
              <a:ext uri="{FF2B5EF4-FFF2-40B4-BE49-F238E27FC236}">
                <a16:creationId xmlns:a16="http://schemas.microsoft.com/office/drawing/2014/main" id="{8EC62605-8F6F-4535-BC01-3835435890F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989726554"/>
      </p:ext>
    </p:extLst>
  </p:cSld>
  <p:clrMapOvr>
    <a:masterClrMapping/>
  </p:clrMapOvr>
  <mc:AlternateContent xmlns:mc="http://schemas.openxmlformats.org/markup-compatibility/2006" xmlns:p14="http://schemas.microsoft.com/office/powerpoint/2010/main">
    <mc:Choice Requires="p14">
      <p:transition spd="slow" p14:dur="2000" advTm="642326"/>
    </mc:Choice>
    <mc:Fallback xmlns="">
      <p:transition spd="slow" advTm="642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par>
                                <p:cTn id="7" presetID="59"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md type="call" cmd="playFrom(0.0)">
                                      <p:cBhvr>
                                        <p:cTn id="9"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AB1CC-7959-4726-9F2C-DAF845686A66}"/>
              </a:ext>
            </a:extLst>
          </p:cNvPr>
          <p:cNvSpPr>
            <a:spLocks noGrp="1"/>
          </p:cNvSpPr>
          <p:nvPr>
            <p:ph type="title"/>
          </p:nvPr>
        </p:nvSpPr>
        <p:spPr/>
        <p:txBody>
          <a:bodyPr/>
          <a:lstStyle/>
          <a:p>
            <a:r>
              <a:rPr lang="en-US" dirty="0"/>
              <a:t>More about capital gains</a:t>
            </a:r>
          </a:p>
        </p:txBody>
      </p:sp>
      <p:pic>
        <p:nvPicPr>
          <p:cNvPr id="4" name="Audio 3">
            <a:hlinkClick r:id="" action="ppaction://media"/>
            <a:extLst>
              <a:ext uri="{FF2B5EF4-FFF2-40B4-BE49-F238E27FC236}">
                <a16:creationId xmlns:a16="http://schemas.microsoft.com/office/drawing/2014/main" id="{DD21A459-81FB-46F8-A5C0-6CF3D7A6FA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7019880"/>
      </p:ext>
    </p:extLst>
  </p:cSld>
  <p:clrMapOvr>
    <a:masterClrMapping/>
  </p:clrMapOvr>
  <mc:AlternateContent xmlns:mc="http://schemas.openxmlformats.org/markup-compatibility/2006" xmlns:p14="http://schemas.microsoft.com/office/powerpoint/2010/main">
    <mc:Choice Requires="p14">
      <p:transition spd="slow" p14:dur="2000" advTm="114889"/>
    </mc:Choice>
    <mc:Fallback xmlns="">
      <p:transition spd="slow" advTm="114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r>
              <a:rPr lang="en-US" altLang="en-US"/>
              <a:t>Tax treatment of family</a:t>
            </a:r>
          </a:p>
        </p:txBody>
      </p:sp>
      <p:graphicFrame>
        <p:nvGraphicFramePr>
          <p:cNvPr id="4" name="Content Placeholder 3"/>
          <p:cNvGraphicFramePr>
            <a:graphicFrameLocks noGrp="1"/>
          </p:cNvGraphicFramePr>
          <p:nvPr>
            <p:ph idx="1"/>
          </p:nvPr>
        </p:nvGraphicFramePr>
        <p:xfrm>
          <a:off x="1981200" y="1600200"/>
          <a:ext cx="4267200" cy="1482724"/>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tblGrid>
              <a:tr h="370681">
                <a:tc>
                  <a:txBody>
                    <a:bodyPr/>
                    <a:lstStyle/>
                    <a:p>
                      <a:r>
                        <a:rPr lang="en-US" sz="1800" dirty="0"/>
                        <a:t>Income</a:t>
                      </a:r>
                    </a:p>
                  </a:txBody>
                  <a:tcPr marT="45700" marB="45700"/>
                </a:tc>
                <a:tc>
                  <a:txBody>
                    <a:bodyPr/>
                    <a:lstStyle/>
                    <a:p>
                      <a:r>
                        <a:rPr lang="en-US" sz="1800" dirty="0"/>
                        <a:t>Tax</a:t>
                      </a:r>
                    </a:p>
                  </a:txBody>
                  <a:tcPr marT="45700" marB="45700"/>
                </a:tc>
                <a:extLst>
                  <a:ext uri="{0D108BD9-81ED-4DB2-BD59-A6C34878D82A}">
                    <a16:rowId xmlns:a16="http://schemas.microsoft.com/office/drawing/2014/main" val="10000"/>
                  </a:ext>
                </a:extLst>
              </a:tr>
              <a:tr h="370681">
                <a:tc>
                  <a:txBody>
                    <a:bodyPr/>
                    <a:lstStyle/>
                    <a:p>
                      <a:r>
                        <a:rPr lang="en-US" sz="1800" dirty="0"/>
                        <a:t>0-20,000</a:t>
                      </a:r>
                    </a:p>
                  </a:txBody>
                  <a:tcPr marT="45700" marB="45700"/>
                </a:tc>
                <a:tc>
                  <a:txBody>
                    <a:bodyPr/>
                    <a:lstStyle/>
                    <a:p>
                      <a:r>
                        <a:rPr lang="en-US" sz="1800" dirty="0"/>
                        <a:t>10 %</a:t>
                      </a:r>
                    </a:p>
                  </a:txBody>
                  <a:tcPr marT="45700" marB="45700"/>
                </a:tc>
                <a:extLst>
                  <a:ext uri="{0D108BD9-81ED-4DB2-BD59-A6C34878D82A}">
                    <a16:rowId xmlns:a16="http://schemas.microsoft.com/office/drawing/2014/main" val="10001"/>
                  </a:ext>
                </a:extLst>
              </a:tr>
              <a:tr h="370681">
                <a:tc>
                  <a:txBody>
                    <a:bodyPr/>
                    <a:lstStyle/>
                    <a:p>
                      <a:r>
                        <a:rPr lang="en-US" sz="1800" dirty="0"/>
                        <a:t>20,000-40,000</a:t>
                      </a:r>
                    </a:p>
                  </a:txBody>
                  <a:tcPr marT="45700" marB="45700"/>
                </a:tc>
                <a:tc>
                  <a:txBody>
                    <a:bodyPr/>
                    <a:lstStyle/>
                    <a:p>
                      <a:r>
                        <a:rPr lang="en-US" sz="1800" dirty="0"/>
                        <a:t>2,000 + 20%</a:t>
                      </a:r>
                      <a:r>
                        <a:rPr lang="en-US" sz="1800" baseline="0" dirty="0"/>
                        <a:t> of  excess</a:t>
                      </a:r>
                      <a:endParaRPr lang="en-US" sz="1800" dirty="0"/>
                    </a:p>
                  </a:txBody>
                  <a:tcPr marT="45700" marB="45700"/>
                </a:tc>
                <a:extLst>
                  <a:ext uri="{0D108BD9-81ED-4DB2-BD59-A6C34878D82A}">
                    <a16:rowId xmlns:a16="http://schemas.microsoft.com/office/drawing/2014/main" val="10002"/>
                  </a:ext>
                </a:extLst>
              </a:tr>
              <a:tr h="370681">
                <a:tc>
                  <a:txBody>
                    <a:bodyPr/>
                    <a:lstStyle/>
                    <a:p>
                      <a:r>
                        <a:rPr lang="en-US" sz="1800" dirty="0"/>
                        <a:t>40,000 and up</a:t>
                      </a:r>
                    </a:p>
                  </a:txBody>
                  <a:tcPr marT="45700" marB="45700"/>
                </a:tc>
                <a:tc>
                  <a:txBody>
                    <a:bodyPr/>
                    <a:lstStyle/>
                    <a:p>
                      <a:r>
                        <a:rPr lang="en-US" sz="1800" dirty="0"/>
                        <a:t>6,000 +  25%</a:t>
                      </a:r>
                      <a:r>
                        <a:rPr lang="en-US" sz="1800" baseline="0" dirty="0"/>
                        <a:t> of excess</a:t>
                      </a:r>
                      <a:endParaRPr lang="en-US" sz="1800" dirty="0"/>
                    </a:p>
                  </a:txBody>
                  <a:tcPr marT="45700" marB="45700"/>
                </a:tc>
                <a:extLst>
                  <a:ext uri="{0D108BD9-81ED-4DB2-BD59-A6C34878D82A}">
                    <a16:rowId xmlns:a16="http://schemas.microsoft.com/office/drawing/2014/main" val="10003"/>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917054528"/>
              </p:ext>
            </p:extLst>
          </p:nvPr>
        </p:nvGraphicFramePr>
        <p:xfrm>
          <a:off x="1981200" y="3429000"/>
          <a:ext cx="6400800" cy="1463676"/>
        </p:xfrm>
        <a:graphic>
          <a:graphicData uri="http://schemas.openxmlformats.org/drawingml/2006/table">
            <a:tbl>
              <a:tblPr firstRow="1" bandRow="1">
                <a:tableStyleId>{5C22544A-7EE6-4342-B048-85BDC9FD1C3A}</a:tableStyleId>
              </a:tblPr>
              <a:tblGrid>
                <a:gridCol w="16002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tblGrid>
              <a:tr h="365919">
                <a:tc>
                  <a:txBody>
                    <a:bodyPr/>
                    <a:lstStyle/>
                    <a:p>
                      <a:r>
                        <a:rPr lang="en-US" sz="1800" dirty="0"/>
                        <a:t>Family A</a:t>
                      </a:r>
                    </a:p>
                  </a:txBody>
                  <a:tcPr marT="45740" marB="45740"/>
                </a:tc>
                <a:tc>
                  <a:txBody>
                    <a:bodyPr/>
                    <a:lstStyle/>
                    <a:p>
                      <a:r>
                        <a:rPr lang="en-US" sz="1800" dirty="0"/>
                        <a:t>Income</a:t>
                      </a:r>
                    </a:p>
                  </a:txBody>
                  <a:tcPr marT="45740" marB="45740"/>
                </a:tc>
                <a:tc>
                  <a:txBody>
                    <a:bodyPr/>
                    <a:lstStyle/>
                    <a:p>
                      <a:r>
                        <a:rPr lang="en-US" sz="1800" dirty="0"/>
                        <a:t>Tax</a:t>
                      </a:r>
                    </a:p>
                  </a:txBody>
                  <a:tcPr marT="45740" marB="45740"/>
                </a:tc>
                <a:tc>
                  <a:txBody>
                    <a:bodyPr/>
                    <a:lstStyle/>
                    <a:p>
                      <a:r>
                        <a:rPr lang="en-US" sz="1800" dirty="0"/>
                        <a:t>ATR</a:t>
                      </a:r>
                    </a:p>
                  </a:txBody>
                  <a:tcPr marT="45740" marB="45740"/>
                </a:tc>
                <a:extLst>
                  <a:ext uri="{0D108BD9-81ED-4DB2-BD59-A6C34878D82A}">
                    <a16:rowId xmlns:a16="http://schemas.microsoft.com/office/drawing/2014/main" val="10000"/>
                  </a:ext>
                </a:extLst>
              </a:tr>
              <a:tr h="365919">
                <a:tc>
                  <a:txBody>
                    <a:bodyPr/>
                    <a:lstStyle/>
                    <a:p>
                      <a:r>
                        <a:rPr lang="en-US" sz="1800" dirty="0"/>
                        <a:t>Spouse 1</a:t>
                      </a:r>
                    </a:p>
                  </a:txBody>
                  <a:tcPr marT="45740" marB="45740"/>
                </a:tc>
                <a:tc>
                  <a:txBody>
                    <a:bodyPr/>
                    <a:lstStyle/>
                    <a:p>
                      <a:r>
                        <a:rPr lang="en-US" sz="1800" dirty="0"/>
                        <a:t>40,000</a:t>
                      </a:r>
                    </a:p>
                  </a:txBody>
                  <a:tcPr marT="45740" marB="45740"/>
                </a:tc>
                <a:tc>
                  <a:txBody>
                    <a:bodyPr/>
                    <a:lstStyle/>
                    <a:p>
                      <a:r>
                        <a:rPr lang="en-US" sz="1800" dirty="0"/>
                        <a:t>6,000</a:t>
                      </a:r>
                    </a:p>
                  </a:txBody>
                  <a:tcPr marT="45740" marB="45740"/>
                </a:tc>
                <a:tc>
                  <a:txBody>
                    <a:bodyPr/>
                    <a:lstStyle/>
                    <a:p>
                      <a:r>
                        <a:rPr lang="en-US" sz="1800" dirty="0"/>
                        <a:t>15%</a:t>
                      </a:r>
                    </a:p>
                  </a:txBody>
                  <a:tcPr marT="45740" marB="45740"/>
                </a:tc>
                <a:extLst>
                  <a:ext uri="{0D108BD9-81ED-4DB2-BD59-A6C34878D82A}">
                    <a16:rowId xmlns:a16="http://schemas.microsoft.com/office/drawing/2014/main" val="10001"/>
                  </a:ext>
                </a:extLst>
              </a:tr>
              <a:tr h="365919">
                <a:tc>
                  <a:txBody>
                    <a:bodyPr/>
                    <a:lstStyle/>
                    <a:p>
                      <a:r>
                        <a:rPr lang="en-US" sz="1800" dirty="0"/>
                        <a:t>Spouse  2</a:t>
                      </a:r>
                    </a:p>
                  </a:txBody>
                  <a:tcPr marT="45740" marB="45740"/>
                </a:tc>
                <a:tc>
                  <a:txBody>
                    <a:bodyPr/>
                    <a:lstStyle/>
                    <a:p>
                      <a:r>
                        <a:rPr lang="en-US" sz="1800" dirty="0"/>
                        <a:t>0</a:t>
                      </a:r>
                    </a:p>
                  </a:txBody>
                  <a:tcPr marT="45740" marB="45740"/>
                </a:tc>
                <a:tc>
                  <a:txBody>
                    <a:bodyPr/>
                    <a:lstStyle/>
                    <a:p>
                      <a:r>
                        <a:rPr lang="en-US" sz="1800" dirty="0"/>
                        <a:t>0</a:t>
                      </a:r>
                    </a:p>
                  </a:txBody>
                  <a:tcPr marT="45740" marB="45740"/>
                </a:tc>
                <a:tc>
                  <a:txBody>
                    <a:bodyPr/>
                    <a:lstStyle/>
                    <a:p>
                      <a:endParaRPr lang="en-US" sz="1800" dirty="0"/>
                    </a:p>
                  </a:txBody>
                  <a:tcPr marT="45740" marB="45740"/>
                </a:tc>
                <a:extLst>
                  <a:ext uri="{0D108BD9-81ED-4DB2-BD59-A6C34878D82A}">
                    <a16:rowId xmlns:a16="http://schemas.microsoft.com/office/drawing/2014/main" val="10002"/>
                  </a:ext>
                </a:extLst>
              </a:tr>
              <a:tr h="365919">
                <a:tc>
                  <a:txBody>
                    <a:bodyPr/>
                    <a:lstStyle/>
                    <a:p>
                      <a:r>
                        <a:rPr lang="en-US" sz="1800" dirty="0"/>
                        <a:t>Total</a:t>
                      </a:r>
                    </a:p>
                  </a:txBody>
                  <a:tcPr marT="45740" marB="45740"/>
                </a:tc>
                <a:tc>
                  <a:txBody>
                    <a:bodyPr/>
                    <a:lstStyle/>
                    <a:p>
                      <a:r>
                        <a:rPr lang="en-US" sz="1800" dirty="0"/>
                        <a:t>40,000</a:t>
                      </a:r>
                    </a:p>
                  </a:txBody>
                  <a:tcPr marT="45740" marB="45740"/>
                </a:tc>
                <a:tc>
                  <a:txBody>
                    <a:bodyPr/>
                    <a:lstStyle/>
                    <a:p>
                      <a:r>
                        <a:rPr lang="en-US" sz="1800" dirty="0"/>
                        <a:t>6,000</a:t>
                      </a:r>
                    </a:p>
                  </a:txBody>
                  <a:tcPr marT="45740" marB="45740"/>
                </a:tc>
                <a:tc>
                  <a:txBody>
                    <a:bodyPr/>
                    <a:lstStyle/>
                    <a:p>
                      <a:r>
                        <a:rPr lang="en-US" sz="1800" dirty="0"/>
                        <a:t>15%</a:t>
                      </a:r>
                    </a:p>
                  </a:txBody>
                  <a:tcPr marT="45740" marB="45740"/>
                </a:tc>
                <a:extLst>
                  <a:ext uri="{0D108BD9-81ED-4DB2-BD59-A6C34878D82A}">
                    <a16:rowId xmlns:a16="http://schemas.microsoft.com/office/drawing/2014/main" val="10003"/>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135325784"/>
              </p:ext>
            </p:extLst>
          </p:nvPr>
        </p:nvGraphicFramePr>
        <p:xfrm>
          <a:off x="2057400" y="5105400"/>
          <a:ext cx="6400800" cy="1463676"/>
        </p:xfrm>
        <a:graphic>
          <a:graphicData uri="http://schemas.openxmlformats.org/drawingml/2006/table">
            <a:tbl>
              <a:tblPr firstRow="1" bandRow="1">
                <a:tableStyleId>{5C22544A-7EE6-4342-B048-85BDC9FD1C3A}</a:tableStyleId>
              </a:tblPr>
              <a:tblGrid>
                <a:gridCol w="16002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tblGrid>
              <a:tr h="365919">
                <a:tc>
                  <a:txBody>
                    <a:bodyPr/>
                    <a:lstStyle/>
                    <a:p>
                      <a:r>
                        <a:rPr lang="en-US" sz="1800" dirty="0"/>
                        <a:t>Family B</a:t>
                      </a:r>
                    </a:p>
                  </a:txBody>
                  <a:tcPr marT="45740" marB="45740"/>
                </a:tc>
                <a:tc>
                  <a:txBody>
                    <a:bodyPr/>
                    <a:lstStyle/>
                    <a:p>
                      <a:r>
                        <a:rPr lang="en-US" sz="1800" dirty="0"/>
                        <a:t>Income</a:t>
                      </a:r>
                    </a:p>
                  </a:txBody>
                  <a:tcPr marT="45740" marB="45740"/>
                </a:tc>
                <a:tc>
                  <a:txBody>
                    <a:bodyPr/>
                    <a:lstStyle/>
                    <a:p>
                      <a:r>
                        <a:rPr lang="en-US" sz="1800" dirty="0"/>
                        <a:t>Tax</a:t>
                      </a:r>
                    </a:p>
                  </a:txBody>
                  <a:tcPr marT="45740" marB="45740"/>
                </a:tc>
                <a:tc>
                  <a:txBody>
                    <a:bodyPr/>
                    <a:lstStyle/>
                    <a:p>
                      <a:r>
                        <a:rPr lang="en-US" sz="1800" dirty="0"/>
                        <a:t>ATR</a:t>
                      </a:r>
                    </a:p>
                  </a:txBody>
                  <a:tcPr marT="45740" marB="45740"/>
                </a:tc>
                <a:extLst>
                  <a:ext uri="{0D108BD9-81ED-4DB2-BD59-A6C34878D82A}">
                    <a16:rowId xmlns:a16="http://schemas.microsoft.com/office/drawing/2014/main" val="10000"/>
                  </a:ext>
                </a:extLst>
              </a:tr>
              <a:tr h="365919">
                <a:tc>
                  <a:txBody>
                    <a:bodyPr/>
                    <a:lstStyle/>
                    <a:p>
                      <a:r>
                        <a:rPr lang="en-US" sz="1800" dirty="0"/>
                        <a:t>Spouse 1</a:t>
                      </a:r>
                    </a:p>
                  </a:txBody>
                  <a:tcPr marT="45740" marB="45740"/>
                </a:tc>
                <a:tc>
                  <a:txBody>
                    <a:bodyPr/>
                    <a:lstStyle/>
                    <a:p>
                      <a:r>
                        <a:rPr lang="en-US" sz="1800" dirty="0"/>
                        <a:t>20,000</a:t>
                      </a:r>
                    </a:p>
                  </a:txBody>
                  <a:tcPr marT="45740" marB="45740"/>
                </a:tc>
                <a:tc>
                  <a:txBody>
                    <a:bodyPr/>
                    <a:lstStyle/>
                    <a:p>
                      <a:r>
                        <a:rPr lang="en-US" sz="1800" dirty="0"/>
                        <a:t>2,000</a:t>
                      </a:r>
                    </a:p>
                  </a:txBody>
                  <a:tcPr marT="45740" marB="45740"/>
                </a:tc>
                <a:tc>
                  <a:txBody>
                    <a:bodyPr/>
                    <a:lstStyle/>
                    <a:p>
                      <a:r>
                        <a:rPr lang="en-US" sz="1800" dirty="0"/>
                        <a:t>10%</a:t>
                      </a:r>
                    </a:p>
                  </a:txBody>
                  <a:tcPr marT="45740" marB="45740"/>
                </a:tc>
                <a:extLst>
                  <a:ext uri="{0D108BD9-81ED-4DB2-BD59-A6C34878D82A}">
                    <a16:rowId xmlns:a16="http://schemas.microsoft.com/office/drawing/2014/main" val="10001"/>
                  </a:ext>
                </a:extLst>
              </a:tr>
              <a:tr h="365919">
                <a:tc>
                  <a:txBody>
                    <a:bodyPr/>
                    <a:lstStyle/>
                    <a:p>
                      <a:r>
                        <a:rPr lang="en-US" sz="1800" dirty="0"/>
                        <a:t>Spouse  2</a:t>
                      </a:r>
                    </a:p>
                  </a:txBody>
                  <a:tcPr marT="45740" marB="45740"/>
                </a:tc>
                <a:tc>
                  <a:txBody>
                    <a:bodyPr/>
                    <a:lstStyle/>
                    <a:p>
                      <a:r>
                        <a:rPr lang="en-US" sz="1800" dirty="0"/>
                        <a:t>20,000</a:t>
                      </a:r>
                    </a:p>
                  </a:txBody>
                  <a:tcPr marT="45740" marB="45740"/>
                </a:tc>
                <a:tc>
                  <a:txBody>
                    <a:bodyPr/>
                    <a:lstStyle/>
                    <a:p>
                      <a:r>
                        <a:rPr lang="en-US" sz="1800" dirty="0"/>
                        <a:t>2,000</a:t>
                      </a:r>
                    </a:p>
                  </a:txBody>
                  <a:tcPr marT="45740" marB="45740"/>
                </a:tc>
                <a:tc>
                  <a:txBody>
                    <a:bodyPr/>
                    <a:lstStyle/>
                    <a:p>
                      <a:r>
                        <a:rPr lang="en-US" sz="1800" dirty="0"/>
                        <a:t>10%</a:t>
                      </a:r>
                    </a:p>
                  </a:txBody>
                  <a:tcPr marT="45740" marB="45740"/>
                </a:tc>
                <a:extLst>
                  <a:ext uri="{0D108BD9-81ED-4DB2-BD59-A6C34878D82A}">
                    <a16:rowId xmlns:a16="http://schemas.microsoft.com/office/drawing/2014/main" val="10002"/>
                  </a:ext>
                </a:extLst>
              </a:tr>
              <a:tr h="365919">
                <a:tc>
                  <a:txBody>
                    <a:bodyPr/>
                    <a:lstStyle/>
                    <a:p>
                      <a:r>
                        <a:rPr lang="en-US" sz="1800" dirty="0"/>
                        <a:t>Total</a:t>
                      </a:r>
                    </a:p>
                  </a:txBody>
                  <a:tcPr marT="45740" marB="45740"/>
                </a:tc>
                <a:tc>
                  <a:txBody>
                    <a:bodyPr/>
                    <a:lstStyle/>
                    <a:p>
                      <a:r>
                        <a:rPr lang="en-US" sz="1800" dirty="0"/>
                        <a:t>40,000</a:t>
                      </a:r>
                    </a:p>
                  </a:txBody>
                  <a:tcPr marT="45740" marB="45740"/>
                </a:tc>
                <a:tc>
                  <a:txBody>
                    <a:bodyPr/>
                    <a:lstStyle/>
                    <a:p>
                      <a:r>
                        <a:rPr lang="en-US" sz="1800" dirty="0"/>
                        <a:t>4,000</a:t>
                      </a:r>
                    </a:p>
                  </a:txBody>
                  <a:tcPr marT="45740" marB="45740"/>
                </a:tc>
                <a:tc>
                  <a:txBody>
                    <a:bodyPr/>
                    <a:lstStyle/>
                    <a:p>
                      <a:r>
                        <a:rPr lang="en-US" sz="1800" dirty="0"/>
                        <a:t>10%</a:t>
                      </a:r>
                    </a:p>
                  </a:txBody>
                  <a:tcPr marT="45740" marB="45740"/>
                </a:tc>
                <a:extLst>
                  <a:ext uri="{0D108BD9-81ED-4DB2-BD59-A6C34878D82A}">
                    <a16:rowId xmlns:a16="http://schemas.microsoft.com/office/drawing/2014/main" val="10003"/>
                  </a:ext>
                </a:extLst>
              </a:tr>
            </a:tbl>
          </a:graphicData>
        </a:graphic>
      </p:graphicFrame>
      <p:pic>
        <p:nvPicPr>
          <p:cNvPr id="3" name="Picture 2">
            <a:extLst>
              <a:ext uri="{FF2B5EF4-FFF2-40B4-BE49-F238E27FC236}">
                <a16:creationId xmlns:a16="http://schemas.microsoft.com/office/drawing/2014/main" id="{8F4A5AA0-2E71-45DA-BCCB-E39D37D42325}"/>
              </a:ext>
            </a:extLst>
          </p:cNvPr>
          <p:cNvPicPr>
            <a:picLocks noChangeAspect="1"/>
          </p:cNvPicPr>
          <p:nvPr/>
        </p:nvPicPr>
        <p:blipFill>
          <a:blip r:embed="rId4"/>
          <a:stretch>
            <a:fillRect/>
          </a:stretch>
        </p:blipFill>
        <p:spPr>
          <a:xfrm>
            <a:off x="8382000" y="2057400"/>
            <a:ext cx="2838450" cy="1371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5" name="Ink 4">
                <a:extLst>
                  <a:ext uri="{FF2B5EF4-FFF2-40B4-BE49-F238E27FC236}">
                    <a16:creationId xmlns:a16="http://schemas.microsoft.com/office/drawing/2014/main" id="{05CF1B12-B5A0-4551-A496-D1252D08736A}"/>
                  </a:ext>
                </a:extLst>
              </p14:cNvPr>
              <p14:cNvContentPartPr/>
              <p14:nvPr>
                <p:extLst>
                  <p:ext uri="{42D2F446-02D8-4167-A562-619A0277C38B}">
                    <p15:isNarration xmlns:p15="http://schemas.microsoft.com/office/powerpoint/2012/main" val="1"/>
                  </p:ext>
                </p:extLst>
              </p14:nvPr>
            </p14:nvContentPartPr>
            <p14:xfrm>
              <a:off x="1104480" y="3577680"/>
              <a:ext cx="909720" cy="2702880"/>
            </p14:xfrm>
          </p:contentPart>
        </mc:Choice>
        <mc:Fallback xmlns="">
          <p:pic>
            <p:nvPicPr>
              <p:cNvPr id="5" name="Ink 4">
                <a:extLst>
                  <a:ext uri="{FF2B5EF4-FFF2-40B4-BE49-F238E27FC236}">
                    <a16:creationId xmlns:a16="http://schemas.microsoft.com/office/drawing/2014/main" id="{05CF1B12-B5A0-4551-A496-D1252D08736A}"/>
                  </a:ext>
                </a:extLst>
              </p:cNvPr>
              <p:cNvPicPr>
                <a:picLocks noGrp="1" noRot="1" noChangeAspect="1" noMove="1" noResize="1" noEditPoints="1" noAdjustHandles="1" noChangeArrowheads="1" noChangeShapeType="1"/>
              </p:cNvPicPr>
              <p:nvPr/>
            </p:nvPicPr>
            <p:blipFill>
              <a:blip r:embed="rId6"/>
              <a:stretch>
                <a:fillRect/>
              </a:stretch>
            </p:blipFill>
            <p:spPr>
              <a:xfrm>
                <a:off x="1095120" y="3568320"/>
                <a:ext cx="928440" cy="2721600"/>
              </a:xfrm>
              <a:prstGeom prst="rect">
                <a:avLst/>
              </a:prstGeom>
            </p:spPr>
          </p:pic>
        </mc:Fallback>
      </mc:AlternateContent>
      <p:pic>
        <p:nvPicPr>
          <p:cNvPr id="6" name="Audio 5">
            <a:hlinkClick r:id="" action="ppaction://media"/>
            <a:extLst>
              <a:ext uri="{FF2B5EF4-FFF2-40B4-BE49-F238E27FC236}">
                <a16:creationId xmlns:a16="http://schemas.microsoft.com/office/drawing/2014/main" id="{4AF37B7F-ECAF-4420-88C4-922B39B80EA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pic>
        <p:nvPicPr>
          <p:cNvPr id="10" name="Picture 9">
            <a:extLst>
              <a:ext uri="{FF2B5EF4-FFF2-40B4-BE49-F238E27FC236}">
                <a16:creationId xmlns:a16="http://schemas.microsoft.com/office/drawing/2014/main" id="{5736D923-996E-4342-8539-570079BC7068}"/>
              </a:ext>
            </a:extLst>
          </p:cNvPr>
          <p:cNvPicPr>
            <a:picLocks noChangeAspect="1"/>
          </p:cNvPicPr>
          <p:nvPr/>
        </p:nvPicPr>
        <p:blipFill>
          <a:blip r:embed="rId8"/>
          <a:stretch>
            <a:fillRect/>
          </a:stretch>
        </p:blipFill>
        <p:spPr>
          <a:xfrm>
            <a:off x="8297384" y="169007"/>
            <a:ext cx="3171825" cy="1800225"/>
          </a:xfrm>
          <a:prstGeom prst="rect">
            <a:avLst/>
          </a:prstGeom>
        </p:spPr>
      </p:pic>
    </p:spTree>
    <p:extLst>
      <p:ext uri="{BB962C8B-B14F-4D97-AF65-F5344CB8AC3E}">
        <p14:creationId xmlns:p14="http://schemas.microsoft.com/office/powerpoint/2010/main" val="3836388145"/>
      </p:ext>
    </p:extLst>
  </p:cSld>
  <p:clrMapOvr>
    <a:masterClrMapping/>
  </p:clrMapOvr>
  <mc:AlternateContent xmlns:mc="http://schemas.openxmlformats.org/markup-compatibility/2006" xmlns:p14="http://schemas.microsoft.com/office/powerpoint/2010/main">
    <mc:Choice Requires="p14">
      <p:transition spd="slow" p14:dur="2000" advTm="335775"/>
    </mc:Choice>
    <mc:Fallback xmlns="">
      <p:transition spd="slow" advTm="335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r>
              <a:rPr lang="en-US" altLang="en-US"/>
              <a:t>Income Splitting</a:t>
            </a:r>
          </a:p>
        </p:txBody>
      </p:sp>
      <p:graphicFrame>
        <p:nvGraphicFramePr>
          <p:cNvPr id="4" name="Content Placeholder 3"/>
          <p:cNvGraphicFramePr>
            <a:graphicFrameLocks/>
          </p:cNvGraphicFramePr>
          <p:nvPr/>
        </p:nvGraphicFramePr>
        <p:xfrm>
          <a:off x="1981200" y="1600200"/>
          <a:ext cx="4953000" cy="1482724"/>
        </p:xfrm>
        <a:graphic>
          <a:graphicData uri="http://schemas.openxmlformats.org/drawingml/2006/table">
            <a:tbl>
              <a:tblPr firstRow="1" bandRow="1">
                <a:tableStyleId>{5C22544A-7EE6-4342-B048-85BDC9FD1C3A}</a:tableStyleId>
              </a:tblPr>
              <a:tblGrid>
                <a:gridCol w="1945821">
                  <a:extLst>
                    <a:ext uri="{9D8B030D-6E8A-4147-A177-3AD203B41FA5}">
                      <a16:colId xmlns:a16="http://schemas.microsoft.com/office/drawing/2014/main" val="20000"/>
                    </a:ext>
                  </a:extLst>
                </a:gridCol>
                <a:gridCol w="3007179">
                  <a:extLst>
                    <a:ext uri="{9D8B030D-6E8A-4147-A177-3AD203B41FA5}">
                      <a16:colId xmlns:a16="http://schemas.microsoft.com/office/drawing/2014/main" val="20001"/>
                    </a:ext>
                  </a:extLst>
                </a:gridCol>
              </a:tblGrid>
              <a:tr h="370681">
                <a:tc>
                  <a:txBody>
                    <a:bodyPr/>
                    <a:lstStyle/>
                    <a:p>
                      <a:r>
                        <a:rPr lang="en-US" sz="1800" dirty="0"/>
                        <a:t>Income</a:t>
                      </a:r>
                    </a:p>
                  </a:txBody>
                  <a:tcPr marT="45700" marB="45700"/>
                </a:tc>
                <a:tc>
                  <a:txBody>
                    <a:bodyPr/>
                    <a:lstStyle/>
                    <a:p>
                      <a:r>
                        <a:rPr lang="en-US" sz="1800" dirty="0"/>
                        <a:t>Tax</a:t>
                      </a:r>
                    </a:p>
                  </a:txBody>
                  <a:tcPr marT="45700" marB="45700"/>
                </a:tc>
                <a:extLst>
                  <a:ext uri="{0D108BD9-81ED-4DB2-BD59-A6C34878D82A}">
                    <a16:rowId xmlns:a16="http://schemas.microsoft.com/office/drawing/2014/main" val="10000"/>
                  </a:ext>
                </a:extLst>
              </a:tr>
              <a:tr h="370681">
                <a:tc>
                  <a:txBody>
                    <a:bodyPr/>
                    <a:lstStyle/>
                    <a:p>
                      <a:r>
                        <a:rPr lang="en-US" sz="1800" dirty="0"/>
                        <a:t>0-40,000</a:t>
                      </a:r>
                    </a:p>
                  </a:txBody>
                  <a:tcPr marT="45700" marB="45700"/>
                </a:tc>
                <a:tc>
                  <a:txBody>
                    <a:bodyPr/>
                    <a:lstStyle/>
                    <a:p>
                      <a:r>
                        <a:rPr lang="en-US" sz="1800" dirty="0"/>
                        <a:t>10 %</a:t>
                      </a:r>
                    </a:p>
                  </a:txBody>
                  <a:tcPr marT="45700" marB="45700"/>
                </a:tc>
                <a:extLst>
                  <a:ext uri="{0D108BD9-81ED-4DB2-BD59-A6C34878D82A}">
                    <a16:rowId xmlns:a16="http://schemas.microsoft.com/office/drawing/2014/main" val="10001"/>
                  </a:ext>
                </a:extLst>
              </a:tr>
              <a:tr h="370681">
                <a:tc>
                  <a:txBody>
                    <a:bodyPr/>
                    <a:lstStyle/>
                    <a:p>
                      <a:r>
                        <a:rPr lang="en-US" sz="1800" dirty="0"/>
                        <a:t>40,000-80,000</a:t>
                      </a:r>
                    </a:p>
                  </a:txBody>
                  <a:tcPr marT="45700" marB="45700"/>
                </a:tc>
                <a:tc>
                  <a:txBody>
                    <a:bodyPr/>
                    <a:lstStyle/>
                    <a:p>
                      <a:r>
                        <a:rPr lang="en-US" sz="1800" dirty="0"/>
                        <a:t>4,000 + 20%</a:t>
                      </a:r>
                      <a:r>
                        <a:rPr lang="en-US" sz="1800" baseline="0" dirty="0"/>
                        <a:t> of  excess</a:t>
                      </a:r>
                      <a:endParaRPr lang="en-US" sz="1800" dirty="0"/>
                    </a:p>
                  </a:txBody>
                  <a:tcPr marT="45700" marB="45700"/>
                </a:tc>
                <a:extLst>
                  <a:ext uri="{0D108BD9-81ED-4DB2-BD59-A6C34878D82A}">
                    <a16:rowId xmlns:a16="http://schemas.microsoft.com/office/drawing/2014/main" val="10002"/>
                  </a:ext>
                </a:extLst>
              </a:tr>
              <a:tr h="370681">
                <a:tc>
                  <a:txBody>
                    <a:bodyPr/>
                    <a:lstStyle/>
                    <a:p>
                      <a:r>
                        <a:rPr lang="en-US" sz="1800" dirty="0"/>
                        <a:t>80,000 and up</a:t>
                      </a:r>
                    </a:p>
                  </a:txBody>
                  <a:tcPr marT="45700" marB="45700"/>
                </a:tc>
                <a:tc>
                  <a:txBody>
                    <a:bodyPr/>
                    <a:lstStyle/>
                    <a:p>
                      <a:r>
                        <a:rPr lang="en-US" sz="1800" dirty="0"/>
                        <a:t>12,000 +  25%</a:t>
                      </a:r>
                      <a:r>
                        <a:rPr lang="en-US" sz="1800" baseline="0" dirty="0"/>
                        <a:t> of excess</a:t>
                      </a:r>
                      <a:endParaRPr lang="en-US" sz="1800" dirty="0"/>
                    </a:p>
                  </a:txBody>
                  <a:tcPr marT="45700" marB="45700"/>
                </a:tc>
                <a:extLst>
                  <a:ext uri="{0D108BD9-81ED-4DB2-BD59-A6C34878D82A}">
                    <a16:rowId xmlns:a16="http://schemas.microsoft.com/office/drawing/2014/main" val="10003"/>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155762665"/>
              </p:ext>
            </p:extLst>
          </p:nvPr>
        </p:nvGraphicFramePr>
        <p:xfrm>
          <a:off x="1981200" y="3429000"/>
          <a:ext cx="6400800" cy="1463676"/>
        </p:xfrm>
        <a:graphic>
          <a:graphicData uri="http://schemas.openxmlformats.org/drawingml/2006/table">
            <a:tbl>
              <a:tblPr firstRow="1" bandRow="1">
                <a:tableStyleId>{5C22544A-7EE6-4342-B048-85BDC9FD1C3A}</a:tableStyleId>
              </a:tblPr>
              <a:tblGrid>
                <a:gridCol w="16002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tblGrid>
              <a:tr h="365919">
                <a:tc>
                  <a:txBody>
                    <a:bodyPr/>
                    <a:lstStyle/>
                    <a:p>
                      <a:r>
                        <a:rPr lang="en-US" sz="1800" dirty="0"/>
                        <a:t>Family A</a:t>
                      </a:r>
                    </a:p>
                  </a:txBody>
                  <a:tcPr marT="45740" marB="45740"/>
                </a:tc>
                <a:tc>
                  <a:txBody>
                    <a:bodyPr/>
                    <a:lstStyle/>
                    <a:p>
                      <a:r>
                        <a:rPr lang="en-US" sz="1800" dirty="0"/>
                        <a:t>Income</a:t>
                      </a:r>
                    </a:p>
                  </a:txBody>
                  <a:tcPr marT="45740" marB="45740"/>
                </a:tc>
                <a:tc>
                  <a:txBody>
                    <a:bodyPr/>
                    <a:lstStyle/>
                    <a:p>
                      <a:r>
                        <a:rPr lang="en-US" sz="1800" dirty="0"/>
                        <a:t>Tax</a:t>
                      </a:r>
                    </a:p>
                  </a:txBody>
                  <a:tcPr marT="45740" marB="45740"/>
                </a:tc>
                <a:tc>
                  <a:txBody>
                    <a:bodyPr/>
                    <a:lstStyle/>
                    <a:p>
                      <a:r>
                        <a:rPr lang="en-US" sz="1800" dirty="0"/>
                        <a:t>ATR</a:t>
                      </a:r>
                    </a:p>
                  </a:txBody>
                  <a:tcPr marT="45740" marB="45740"/>
                </a:tc>
                <a:extLst>
                  <a:ext uri="{0D108BD9-81ED-4DB2-BD59-A6C34878D82A}">
                    <a16:rowId xmlns:a16="http://schemas.microsoft.com/office/drawing/2014/main" val="10000"/>
                  </a:ext>
                </a:extLst>
              </a:tr>
              <a:tr h="365919">
                <a:tc>
                  <a:txBody>
                    <a:bodyPr/>
                    <a:lstStyle/>
                    <a:p>
                      <a:r>
                        <a:rPr lang="en-US" sz="1800" dirty="0"/>
                        <a:t>Spouse 1</a:t>
                      </a:r>
                    </a:p>
                  </a:txBody>
                  <a:tcPr marT="45740" marB="45740"/>
                </a:tc>
                <a:tc>
                  <a:txBody>
                    <a:bodyPr/>
                    <a:lstStyle/>
                    <a:p>
                      <a:r>
                        <a:rPr lang="en-US" sz="1800" dirty="0"/>
                        <a:t>40,000</a:t>
                      </a:r>
                    </a:p>
                  </a:txBody>
                  <a:tcPr marT="45740" marB="45740"/>
                </a:tc>
                <a:tc>
                  <a:txBody>
                    <a:bodyPr/>
                    <a:lstStyle/>
                    <a:p>
                      <a:endParaRPr lang="en-US" sz="1800" dirty="0"/>
                    </a:p>
                  </a:txBody>
                  <a:tcPr marT="45740" marB="45740"/>
                </a:tc>
                <a:tc>
                  <a:txBody>
                    <a:bodyPr/>
                    <a:lstStyle/>
                    <a:p>
                      <a:endParaRPr lang="en-US" sz="1800" dirty="0"/>
                    </a:p>
                  </a:txBody>
                  <a:tcPr marT="45740" marB="45740"/>
                </a:tc>
                <a:extLst>
                  <a:ext uri="{0D108BD9-81ED-4DB2-BD59-A6C34878D82A}">
                    <a16:rowId xmlns:a16="http://schemas.microsoft.com/office/drawing/2014/main" val="10001"/>
                  </a:ext>
                </a:extLst>
              </a:tr>
              <a:tr h="365919">
                <a:tc>
                  <a:txBody>
                    <a:bodyPr/>
                    <a:lstStyle/>
                    <a:p>
                      <a:r>
                        <a:rPr lang="en-US" sz="1800" dirty="0"/>
                        <a:t>Spouse  2</a:t>
                      </a:r>
                    </a:p>
                  </a:txBody>
                  <a:tcPr marT="45740" marB="45740"/>
                </a:tc>
                <a:tc>
                  <a:txBody>
                    <a:bodyPr/>
                    <a:lstStyle/>
                    <a:p>
                      <a:r>
                        <a:rPr lang="en-US" sz="1800" dirty="0"/>
                        <a:t>0</a:t>
                      </a:r>
                    </a:p>
                  </a:txBody>
                  <a:tcPr marT="45740" marB="45740"/>
                </a:tc>
                <a:tc>
                  <a:txBody>
                    <a:bodyPr/>
                    <a:lstStyle/>
                    <a:p>
                      <a:endParaRPr lang="en-US" sz="1800" dirty="0"/>
                    </a:p>
                  </a:txBody>
                  <a:tcPr marT="45740" marB="45740"/>
                </a:tc>
                <a:tc>
                  <a:txBody>
                    <a:bodyPr/>
                    <a:lstStyle/>
                    <a:p>
                      <a:endParaRPr lang="en-US" sz="1800" dirty="0"/>
                    </a:p>
                  </a:txBody>
                  <a:tcPr marT="45740" marB="45740"/>
                </a:tc>
                <a:extLst>
                  <a:ext uri="{0D108BD9-81ED-4DB2-BD59-A6C34878D82A}">
                    <a16:rowId xmlns:a16="http://schemas.microsoft.com/office/drawing/2014/main" val="10002"/>
                  </a:ext>
                </a:extLst>
              </a:tr>
              <a:tr h="365919">
                <a:tc>
                  <a:txBody>
                    <a:bodyPr/>
                    <a:lstStyle/>
                    <a:p>
                      <a:r>
                        <a:rPr lang="en-US" sz="1800" dirty="0"/>
                        <a:t>Total</a:t>
                      </a:r>
                    </a:p>
                  </a:txBody>
                  <a:tcPr marT="45740" marB="45740"/>
                </a:tc>
                <a:tc>
                  <a:txBody>
                    <a:bodyPr/>
                    <a:lstStyle/>
                    <a:p>
                      <a:r>
                        <a:rPr lang="en-US" sz="1800" dirty="0"/>
                        <a:t>40,000</a:t>
                      </a:r>
                    </a:p>
                  </a:txBody>
                  <a:tcPr marT="45740" marB="45740"/>
                </a:tc>
                <a:tc>
                  <a:txBody>
                    <a:bodyPr/>
                    <a:lstStyle/>
                    <a:p>
                      <a:r>
                        <a:rPr lang="en-US" sz="1800" dirty="0"/>
                        <a:t>4,000</a:t>
                      </a:r>
                    </a:p>
                  </a:txBody>
                  <a:tcPr marT="45740" marB="45740"/>
                </a:tc>
                <a:tc>
                  <a:txBody>
                    <a:bodyPr/>
                    <a:lstStyle/>
                    <a:p>
                      <a:r>
                        <a:rPr lang="en-US" sz="1800" dirty="0"/>
                        <a:t>10%</a:t>
                      </a:r>
                    </a:p>
                  </a:txBody>
                  <a:tcPr marT="45740" marB="45740"/>
                </a:tc>
                <a:extLst>
                  <a:ext uri="{0D108BD9-81ED-4DB2-BD59-A6C34878D82A}">
                    <a16:rowId xmlns:a16="http://schemas.microsoft.com/office/drawing/2014/main" val="10003"/>
                  </a:ext>
                </a:extLst>
              </a:tr>
            </a:tbl>
          </a:graphicData>
        </a:graphic>
      </p:graphicFrame>
      <p:pic>
        <p:nvPicPr>
          <p:cNvPr id="6" name="Picture 5">
            <a:extLst>
              <a:ext uri="{FF2B5EF4-FFF2-40B4-BE49-F238E27FC236}">
                <a16:creationId xmlns:a16="http://schemas.microsoft.com/office/drawing/2014/main" id="{744CC696-330F-4014-82F8-BB861BACB3F1}"/>
              </a:ext>
            </a:extLst>
          </p:cNvPr>
          <p:cNvPicPr>
            <a:picLocks noChangeAspect="1"/>
          </p:cNvPicPr>
          <p:nvPr/>
        </p:nvPicPr>
        <p:blipFill>
          <a:blip r:embed="rId4"/>
          <a:stretch>
            <a:fillRect/>
          </a:stretch>
        </p:blipFill>
        <p:spPr>
          <a:xfrm>
            <a:off x="8297384" y="169007"/>
            <a:ext cx="3171825" cy="1800225"/>
          </a:xfrm>
          <a:prstGeom prst="rect">
            <a:avLst/>
          </a:prstGeom>
        </p:spPr>
      </p:pic>
      <p:pic>
        <p:nvPicPr>
          <p:cNvPr id="7" name="Content Placeholder 6">
            <a:extLst>
              <a:ext uri="{FF2B5EF4-FFF2-40B4-BE49-F238E27FC236}">
                <a16:creationId xmlns:a16="http://schemas.microsoft.com/office/drawing/2014/main" id="{190DA886-20D8-468C-A79E-8CE819C0EC9E}"/>
              </a:ext>
            </a:extLst>
          </p:cNvPr>
          <p:cNvPicPr>
            <a:picLocks noGrp="1" noChangeAspect="1"/>
          </p:cNvPicPr>
          <p:nvPr>
            <p:ph idx="1"/>
          </p:nvPr>
        </p:nvPicPr>
        <p:blipFill>
          <a:blip r:embed="rId5"/>
          <a:stretch>
            <a:fillRect/>
          </a:stretch>
        </p:blipFill>
        <p:spPr>
          <a:xfrm>
            <a:off x="8382000" y="2031052"/>
            <a:ext cx="2838450" cy="1371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3" name="Ink 2">
                <a:extLst>
                  <a:ext uri="{FF2B5EF4-FFF2-40B4-BE49-F238E27FC236}">
                    <a16:creationId xmlns:a16="http://schemas.microsoft.com/office/drawing/2014/main" id="{2FAE809B-44B3-4362-9C3C-6828477E7F20}"/>
                  </a:ext>
                </a:extLst>
              </p14:cNvPr>
              <p14:cNvContentPartPr/>
              <p14:nvPr>
                <p:extLst>
                  <p:ext uri="{42D2F446-02D8-4167-A562-619A0277C38B}">
                    <p15:isNarration xmlns:p15="http://schemas.microsoft.com/office/powerpoint/2012/main" val="1"/>
                  </p:ext>
                </p:extLst>
              </p14:nvPr>
            </p14:nvContentPartPr>
            <p14:xfrm>
              <a:off x="8207280" y="722160"/>
              <a:ext cx="195840" cy="2541240"/>
            </p14:xfrm>
          </p:contentPart>
        </mc:Choice>
        <mc:Fallback xmlns="">
          <p:pic>
            <p:nvPicPr>
              <p:cNvPr id="3" name="Ink 2">
                <a:extLst>
                  <a:ext uri="{FF2B5EF4-FFF2-40B4-BE49-F238E27FC236}">
                    <a16:creationId xmlns:a16="http://schemas.microsoft.com/office/drawing/2014/main" id="{2FAE809B-44B3-4362-9C3C-6828477E7F20}"/>
                  </a:ext>
                </a:extLst>
              </p:cNvPr>
              <p:cNvPicPr>
                <a:picLocks noGrp="1" noRot="1" noChangeAspect="1" noMove="1" noResize="1" noEditPoints="1" noAdjustHandles="1" noChangeArrowheads="1" noChangeShapeType="1"/>
              </p:cNvPicPr>
              <p:nvPr/>
            </p:nvPicPr>
            <p:blipFill>
              <a:blip r:embed="rId7"/>
              <a:stretch>
                <a:fillRect/>
              </a:stretch>
            </p:blipFill>
            <p:spPr>
              <a:xfrm>
                <a:off x="8197920" y="712800"/>
                <a:ext cx="214560" cy="2559960"/>
              </a:xfrm>
              <a:prstGeom prst="rect">
                <a:avLst/>
              </a:prstGeom>
            </p:spPr>
          </p:pic>
        </mc:Fallback>
      </mc:AlternateContent>
      <p:pic>
        <p:nvPicPr>
          <p:cNvPr id="8" name="Audio 7">
            <a:hlinkClick r:id="" action="ppaction://media"/>
            <a:extLst>
              <a:ext uri="{FF2B5EF4-FFF2-40B4-BE49-F238E27FC236}">
                <a16:creationId xmlns:a16="http://schemas.microsoft.com/office/drawing/2014/main" id="{9CC81603-0C90-4ADA-95EC-ECEAF8866F3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98683403"/>
      </p:ext>
    </p:extLst>
  </p:cSld>
  <p:clrMapOvr>
    <a:masterClrMapping/>
  </p:clrMapOvr>
  <mc:AlternateContent xmlns:mc="http://schemas.openxmlformats.org/markup-compatibility/2006" xmlns:p14="http://schemas.microsoft.com/office/powerpoint/2010/main">
    <mc:Choice Requires="p14">
      <p:transition spd="slow" p14:dur="2000" advTm="150727"/>
    </mc:Choice>
    <mc:Fallback xmlns="">
      <p:transition spd="slow" advTm="150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tLang="en-US" sz="4000"/>
              <a:t>Individual Income Tax Topics</a:t>
            </a:r>
            <a:br>
              <a:rPr lang="en-US" altLang="en-US" sz="4000"/>
            </a:br>
            <a:r>
              <a:rPr lang="en-US" altLang="en-US" sz="4000"/>
              <a:t>(continued)</a:t>
            </a:r>
          </a:p>
        </p:txBody>
      </p:sp>
      <p:sp>
        <p:nvSpPr>
          <p:cNvPr id="33795" name="Rectangle 3"/>
          <p:cNvSpPr>
            <a:spLocks noGrp="1" noChangeArrowheads="1"/>
          </p:cNvSpPr>
          <p:nvPr>
            <p:ph type="body" idx="1"/>
          </p:nvPr>
        </p:nvSpPr>
        <p:spPr/>
        <p:txBody>
          <a:bodyPr/>
          <a:lstStyle/>
          <a:p>
            <a:pPr eaLnBrk="1" hangingPunct="1">
              <a:lnSpc>
                <a:spcPct val="90000"/>
              </a:lnSpc>
            </a:pPr>
            <a:r>
              <a:rPr lang="en-US" altLang="en-US" dirty="0"/>
              <a:t>Taxation of housing—owning vs. renting</a:t>
            </a:r>
          </a:p>
          <a:p>
            <a:pPr lvl="1" eaLnBrk="1" hangingPunct="1">
              <a:lnSpc>
                <a:spcPct val="90000"/>
              </a:lnSpc>
            </a:pPr>
            <a:r>
              <a:rPr lang="en-US" altLang="en-US" dirty="0"/>
              <a:t>R-m-d</a:t>
            </a:r>
          </a:p>
          <a:p>
            <a:pPr eaLnBrk="1" hangingPunct="1">
              <a:lnSpc>
                <a:spcPct val="90000"/>
              </a:lnSpc>
            </a:pPr>
            <a:r>
              <a:rPr lang="en-US" altLang="en-US" dirty="0"/>
              <a:t>Household work (child care, housekeeping, repair, etc.)</a:t>
            </a:r>
          </a:p>
          <a:p>
            <a:pPr eaLnBrk="1" hangingPunct="1">
              <a:lnSpc>
                <a:spcPct val="90000"/>
              </a:lnSpc>
            </a:pPr>
            <a:r>
              <a:rPr lang="en-US" altLang="en-US" dirty="0"/>
              <a:t>AMT—Alternative Minimum Tax</a:t>
            </a:r>
          </a:p>
          <a:p>
            <a:r>
              <a:rPr lang="en-US" altLang="en-US" dirty="0"/>
              <a:t>Death and gift taxes and income tax</a:t>
            </a:r>
          </a:p>
          <a:p>
            <a:pPr eaLnBrk="1" hangingPunct="1">
              <a:lnSpc>
                <a:spcPct val="90000"/>
              </a:lnSpc>
            </a:pPr>
            <a:endParaRPr lang="en-US" altLang="en-US" dirty="0"/>
          </a:p>
          <a:p>
            <a:pPr eaLnBrk="1" hangingPunct="1">
              <a:lnSpc>
                <a:spcPct val="90000"/>
              </a:lnSpc>
              <a:buFontTx/>
              <a:buNone/>
            </a:pPr>
            <a:endParaRPr lang="en-US" altLang="en-US" dirty="0"/>
          </a:p>
        </p:txBody>
      </p:sp>
    </p:spTree>
    <p:extLst>
      <p:ext uri="{BB962C8B-B14F-4D97-AF65-F5344CB8AC3E}">
        <p14:creationId xmlns:p14="http://schemas.microsoft.com/office/powerpoint/2010/main" val="661128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p:txBody>
          <a:bodyPr/>
          <a:lstStyle/>
          <a:p>
            <a:r>
              <a:rPr lang="en-US" altLang="en-US"/>
              <a:t>Housing—Owning vs. Renting</a:t>
            </a:r>
          </a:p>
        </p:txBody>
      </p:sp>
      <p:sp>
        <p:nvSpPr>
          <p:cNvPr id="34819" name="Rectangle 3"/>
          <p:cNvSpPr>
            <a:spLocks noGrp="1" noChangeArrowheads="1"/>
          </p:cNvSpPr>
          <p:nvPr>
            <p:ph type="body" idx="4294967295"/>
          </p:nvPr>
        </p:nvSpPr>
        <p:spPr/>
        <p:txBody>
          <a:bodyPr/>
          <a:lstStyle/>
          <a:p>
            <a:r>
              <a:rPr lang="en-US" altLang="en-US"/>
              <a:t>Renter </a:t>
            </a:r>
          </a:p>
          <a:p>
            <a:pPr lvl="1"/>
            <a:r>
              <a:rPr lang="en-US" altLang="en-US"/>
              <a:t>Rent</a:t>
            </a:r>
          </a:p>
          <a:p>
            <a:pPr lvl="1"/>
            <a:r>
              <a:rPr lang="en-US" altLang="en-US"/>
              <a:t>Less maintenance less depreciation less property tax less mortgage interest </a:t>
            </a:r>
          </a:p>
          <a:p>
            <a:r>
              <a:rPr lang="en-US" altLang="en-US"/>
              <a:t>Owner occupant</a:t>
            </a:r>
          </a:p>
          <a:p>
            <a:pPr lvl="1"/>
            <a:r>
              <a:rPr lang="en-US" altLang="en-US"/>
              <a:t>No imputed rent but property tax and mortgage interest deductable</a:t>
            </a:r>
          </a:p>
          <a:p>
            <a:r>
              <a:rPr lang="en-US" altLang="en-US"/>
              <a:t>Difference—(R-M-Dep)</a:t>
            </a:r>
          </a:p>
          <a:p>
            <a:pPr lvl="1"/>
            <a:r>
              <a:rPr lang="en-US" altLang="en-US"/>
              <a:t>  Itemization vs. non-itemization adds to complexity</a:t>
            </a:r>
          </a:p>
          <a:p>
            <a:endParaRPr lang="en-US" altLang="en-US"/>
          </a:p>
          <a:p>
            <a:endParaRPr lang="en-US" altLang="en-US"/>
          </a:p>
          <a:p>
            <a:endParaRPr lang="en-US" altLang="en-US"/>
          </a:p>
          <a:p>
            <a:endParaRPr lang="en-US" altLang="en-US"/>
          </a:p>
        </p:txBody>
      </p:sp>
      <p:pic>
        <p:nvPicPr>
          <p:cNvPr id="2" name="Audio 1">
            <a:hlinkClick r:id="" action="ppaction://media"/>
            <a:extLst>
              <a:ext uri="{FF2B5EF4-FFF2-40B4-BE49-F238E27FC236}">
                <a16:creationId xmlns:a16="http://schemas.microsoft.com/office/drawing/2014/main" id="{AB616915-25BB-4F24-BD86-6D1E590AC0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967912987"/>
      </p:ext>
    </p:extLst>
  </p:cSld>
  <p:clrMapOvr>
    <a:masterClrMapping/>
  </p:clrMapOvr>
  <mc:AlternateContent xmlns:mc="http://schemas.openxmlformats.org/markup-compatibility/2006" xmlns:p14="http://schemas.microsoft.com/office/powerpoint/2010/main">
    <mc:Choice Requires="p14">
      <p:transition spd="slow" p14:dur="2000" advTm="236043"/>
    </mc:Choice>
    <mc:Fallback xmlns="">
      <p:transition spd="slow" advTm="236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981200" y="274638"/>
            <a:ext cx="8001000" cy="792162"/>
          </a:xfrm>
        </p:spPr>
        <p:txBody>
          <a:bodyPr/>
          <a:lstStyle/>
          <a:p>
            <a:pPr eaLnBrk="1" hangingPunct="1"/>
            <a:r>
              <a:rPr lang="en-US" altLang="en-US" sz="2800"/>
              <a:t>An Example for 1947</a:t>
            </a:r>
          </a:p>
        </p:txBody>
      </p:sp>
      <p:sp>
        <p:nvSpPr>
          <p:cNvPr id="35843" name="Rectangle 3"/>
          <p:cNvSpPr>
            <a:spLocks noGrp="1" noChangeArrowheads="1"/>
          </p:cNvSpPr>
          <p:nvPr>
            <p:ph type="body" idx="1"/>
          </p:nvPr>
        </p:nvSpPr>
        <p:spPr>
          <a:xfrm>
            <a:off x="1981200" y="1219200"/>
            <a:ext cx="8229600" cy="5105400"/>
          </a:xfrm>
        </p:spPr>
        <p:txBody>
          <a:bodyPr>
            <a:normAutofit fontScale="85000" lnSpcReduction="20000"/>
          </a:bodyPr>
          <a:lstStyle/>
          <a:p>
            <a:pPr eaLnBrk="1" hangingPunct="1">
              <a:lnSpc>
                <a:spcPct val="80000"/>
              </a:lnSpc>
            </a:pPr>
            <a:r>
              <a:rPr lang="en-US" altLang="en-US" sz="1600">
                <a:latin typeface="Times New Roman" pitchFamily="18" charset="0"/>
              </a:rPr>
              <a:t>Ross Lockridge, Jr. and Raintree County</a:t>
            </a:r>
          </a:p>
          <a:p>
            <a:pPr eaLnBrk="1" hangingPunct="1">
              <a:lnSpc>
                <a:spcPct val="80000"/>
              </a:lnSpc>
            </a:pPr>
            <a:endParaRPr lang="en-US" altLang="en-US" sz="1600">
              <a:latin typeface="Times New Roman" pitchFamily="18" charset="0"/>
            </a:endParaRPr>
          </a:p>
          <a:p>
            <a:pPr eaLnBrk="1" hangingPunct="1">
              <a:lnSpc>
                <a:spcPct val="80000"/>
              </a:lnSpc>
            </a:pPr>
            <a:r>
              <a:rPr lang="en-US" altLang="en-US" sz="1600">
                <a:latin typeface="Times New Roman" pitchFamily="18" charset="0"/>
              </a:rPr>
              <a:t>Spreading income– no averaging and high marginal rates</a:t>
            </a:r>
          </a:p>
          <a:p>
            <a:pPr eaLnBrk="1" hangingPunct="1">
              <a:lnSpc>
                <a:spcPct val="80000"/>
              </a:lnSpc>
            </a:pPr>
            <a:endParaRPr lang="en-US" altLang="en-US" sz="1600">
              <a:latin typeface="Times New Roman" pitchFamily="18" charset="0"/>
            </a:endParaRPr>
          </a:p>
          <a:p>
            <a:pPr eaLnBrk="1" hangingPunct="1">
              <a:lnSpc>
                <a:spcPct val="80000"/>
              </a:lnSpc>
            </a:pPr>
            <a:r>
              <a:rPr lang="en-US" altLang="en-US" sz="1600">
                <a:latin typeface="Times New Roman" pitchFamily="18" charset="0"/>
              </a:rPr>
              <a:t>Discussion about prize—negotiated for a 5-year payout</a:t>
            </a:r>
          </a:p>
          <a:p>
            <a:pPr eaLnBrk="1" hangingPunct="1">
              <a:lnSpc>
                <a:spcPct val="80000"/>
              </a:lnSpc>
            </a:pPr>
            <a:endParaRPr lang="en-US" altLang="en-US" sz="1600">
              <a:latin typeface="Times New Roman" pitchFamily="18" charset="0"/>
            </a:endParaRPr>
          </a:p>
          <a:p>
            <a:pPr eaLnBrk="1" hangingPunct="1">
              <a:lnSpc>
                <a:spcPct val="80000"/>
              </a:lnSpc>
            </a:pPr>
            <a:r>
              <a:rPr lang="en-US" altLang="en-US" sz="1600">
                <a:latin typeface="Times New Roman" pitchFamily="18" charset="0"/>
              </a:rPr>
              <a:t>His manuscript had won a $150,000 novel prize from MGM studios that included the studio's right to make a film from the novel.</a:t>
            </a:r>
          </a:p>
          <a:p>
            <a:pPr eaLnBrk="1" hangingPunct="1">
              <a:lnSpc>
                <a:spcPct val="80000"/>
              </a:lnSpc>
            </a:pPr>
            <a:endParaRPr lang="en-US" altLang="en-US" sz="1600">
              <a:latin typeface="Times New Roman" pitchFamily="18" charset="0"/>
            </a:endParaRPr>
          </a:p>
          <a:p>
            <a:pPr eaLnBrk="1" hangingPunct="1">
              <a:lnSpc>
                <a:spcPct val="80000"/>
              </a:lnSpc>
            </a:pPr>
            <a:r>
              <a:rPr lang="en-US" altLang="en-US" sz="1600">
                <a:latin typeface="Times New Roman" pitchFamily="18" charset="0"/>
              </a:rPr>
              <a:t>Splitting income between couples–no joint returns</a:t>
            </a:r>
          </a:p>
          <a:p>
            <a:pPr eaLnBrk="1" hangingPunct="1">
              <a:lnSpc>
                <a:spcPct val="80000"/>
              </a:lnSpc>
            </a:pPr>
            <a:endParaRPr lang="en-US" altLang="en-US" sz="1600">
              <a:latin typeface="Times New Roman" pitchFamily="18" charset="0"/>
            </a:endParaRPr>
          </a:p>
          <a:p>
            <a:pPr eaLnBrk="1" hangingPunct="1">
              <a:lnSpc>
                <a:spcPct val="80000"/>
              </a:lnSpc>
            </a:pPr>
            <a:r>
              <a:rPr lang="en-US" altLang="en-US" sz="1600">
                <a:latin typeface="Times New Roman" pitchFamily="18" charset="0"/>
              </a:rPr>
              <a:t>$25,000 Payment to wife–could it be justified</a:t>
            </a:r>
          </a:p>
          <a:p>
            <a:pPr eaLnBrk="1" hangingPunct="1">
              <a:lnSpc>
                <a:spcPct val="80000"/>
              </a:lnSpc>
            </a:pPr>
            <a:endParaRPr lang="en-US" altLang="en-US" sz="1600">
              <a:latin typeface="Times New Roman" pitchFamily="18" charset="0"/>
            </a:endParaRPr>
          </a:p>
          <a:p>
            <a:pPr eaLnBrk="1" hangingPunct="1">
              <a:lnSpc>
                <a:spcPct val="80000"/>
              </a:lnSpc>
            </a:pPr>
            <a:r>
              <a:rPr lang="en-US" altLang="en-US" sz="1600">
                <a:latin typeface="Times New Roman" pitchFamily="18" charset="0"/>
              </a:rPr>
              <a:t>1948 first year of joint filing, income splitting and common property states</a:t>
            </a:r>
          </a:p>
          <a:p>
            <a:pPr eaLnBrk="1" hangingPunct="1">
              <a:lnSpc>
                <a:spcPct val="80000"/>
              </a:lnSpc>
            </a:pPr>
            <a:endParaRPr lang="en-US" altLang="en-US" sz="1600">
              <a:latin typeface="Times New Roman" pitchFamily="18" charset="0"/>
            </a:endParaRPr>
          </a:p>
          <a:p>
            <a:pPr eaLnBrk="1" hangingPunct="1">
              <a:lnSpc>
                <a:spcPct val="80000"/>
              </a:lnSpc>
            </a:pPr>
            <a:r>
              <a:rPr lang="en-US" altLang="en-US" sz="1600">
                <a:latin typeface="Times New Roman" pitchFamily="18" charset="0"/>
              </a:rPr>
              <a:t>Contribution to foundation for father.</a:t>
            </a:r>
          </a:p>
          <a:p>
            <a:pPr eaLnBrk="1" hangingPunct="1">
              <a:lnSpc>
                <a:spcPct val="80000"/>
              </a:lnSpc>
              <a:buFontTx/>
              <a:buNone/>
            </a:pPr>
            <a:endParaRPr lang="en-US" altLang="en-US" sz="1600">
              <a:latin typeface="Times New Roman" pitchFamily="18" charset="0"/>
            </a:endParaRPr>
          </a:p>
          <a:p>
            <a:pPr eaLnBrk="1" hangingPunct="1">
              <a:lnSpc>
                <a:spcPct val="80000"/>
              </a:lnSpc>
            </a:pPr>
            <a:endParaRPr lang="en-US" altLang="en-US" sz="1600">
              <a:latin typeface="Times New Roman" pitchFamily="18" charset="0"/>
            </a:endParaRPr>
          </a:p>
          <a:p>
            <a:pPr eaLnBrk="1" hangingPunct="1">
              <a:lnSpc>
                <a:spcPct val="80000"/>
              </a:lnSpc>
            </a:pPr>
            <a:r>
              <a:rPr lang="en-US" altLang="en-US" sz="1600">
                <a:latin typeface="Times New Roman" pitchFamily="18" charset="0"/>
              </a:rPr>
              <a:t>Edmund Wilson, Cold War and the Income Tax: A Protest</a:t>
            </a:r>
          </a:p>
          <a:p>
            <a:pPr eaLnBrk="1" hangingPunct="1">
              <a:lnSpc>
                <a:spcPct val="80000"/>
              </a:lnSpc>
            </a:pPr>
            <a:r>
              <a:rPr lang="en-US" altLang="en-US" sz="1600">
                <a:latin typeface="Times New Roman" pitchFamily="18" charset="0"/>
              </a:rPr>
              <a:t>Joe Louis</a:t>
            </a:r>
          </a:p>
        </p:txBody>
      </p:sp>
      <p:pic>
        <p:nvPicPr>
          <p:cNvPr id="2" name="Audio 1">
            <a:hlinkClick r:id="" action="ppaction://media"/>
            <a:extLst>
              <a:ext uri="{FF2B5EF4-FFF2-40B4-BE49-F238E27FC236}">
                <a16:creationId xmlns:a16="http://schemas.microsoft.com/office/drawing/2014/main" id="{641C6250-DA57-41A2-AD72-F7BB7C151C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444550559"/>
      </p:ext>
    </p:extLst>
  </p:cSld>
  <p:clrMapOvr>
    <a:masterClrMapping/>
  </p:clrMapOvr>
  <mc:AlternateContent xmlns:mc="http://schemas.openxmlformats.org/markup-compatibility/2006" xmlns:p14="http://schemas.microsoft.com/office/powerpoint/2010/main">
    <mc:Choice Requires="p14">
      <p:transition spd="slow" p14:dur="2000" advTm="106084"/>
    </mc:Choice>
    <mc:Fallback xmlns="">
      <p:transition spd="slow" advTm="106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609601"/>
            <a:ext cx="62484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0" y="2590800"/>
            <a:ext cx="2667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2" name="Ink 1">
                <a:extLst>
                  <a:ext uri="{FF2B5EF4-FFF2-40B4-BE49-F238E27FC236}">
                    <a16:creationId xmlns:a16="http://schemas.microsoft.com/office/drawing/2014/main" id="{6461DBB2-4CBB-42AF-B850-3364FAF0490A}"/>
                  </a:ext>
                </a:extLst>
              </p14:cNvPr>
              <p14:cNvContentPartPr/>
              <p14:nvPr>
                <p:extLst>
                  <p:ext uri="{42D2F446-02D8-4167-A562-619A0277C38B}">
                    <p15:isNarration xmlns:p15="http://schemas.microsoft.com/office/powerpoint/2012/main" val="1"/>
                  </p:ext>
                </p:extLst>
              </p14:nvPr>
            </p14:nvContentPartPr>
            <p14:xfrm>
              <a:off x="7994880" y="2829960"/>
              <a:ext cx="2566440" cy="442080"/>
            </p14:xfrm>
          </p:contentPart>
        </mc:Choice>
        <mc:Fallback xmlns="">
          <p:pic>
            <p:nvPicPr>
              <p:cNvPr id="2" name="Ink 1">
                <a:extLst>
                  <a:ext uri="{FF2B5EF4-FFF2-40B4-BE49-F238E27FC236}">
                    <a16:creationId xmlns:a16="http://schemas.microsoft.com/office/drawing/2014/main" id="{6461DBB2-4CBB-42AF-B850-3364FAF0490A}"/>
                  </a:ext>
                </a:extLst>
              </p:cNvPr>
              <p:cNvPicPr>
                <a:picLocks noGrp="1" noRot="1" noChangeAspect="1" noMove="1" noResize="1" noEditPoints="1" noAdjustHandles="1" noChangeArrowheads="1" noChangeShapeType="1"/>
              </p:cNvPicPr>
              <p:nvPr/>
            </p:nvPicPr>
            <p:blipFill>
              <a:blip r:embed="rId7"/>
              <a:stretch>
                <a:fillRect/>
              </a:stretch>
            </p:blipFill>
            <p:spPr>
              <a:xfrm>
                <a:off x="7985520" y="2820600"/>
                <a:ext cx="2585160" cy="460800"/>
              </a:xfrm>
              <a:prstGeom prst="rect">
                <a:avLst/>
              </a:prstGeom>
            </p:spPr>
          </p:pic>
        </mc:Fallback>
      </mc:AlternateContent>
      <p:pic>
        <p:nvPicPr>
          <p:cNvPr id="3" name="Audio 2">
            <a:hlinkClick r:id="" action="ppaction://media"/>
            <a:extLst>
              <a:ext uri="{FF2B5EF4-FFF2-40B4-BE49-F238E27FC236}">
                <a16:creationId xmlns:a16="http://schemas.microsoft.com/office/drawing/2014/main" id="{BF05580B-2D12-4AE2-8020-CED8B7CE03F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94489522"/>
      </p:ext>
    </p:extLst>
  </p:cSld>
  <p:clrMapOvr>
    <a:masterClrMapping/>
  </p:clrMapOvr>
  <mc:AlternateContent xmlns:mc="http://schemas.openxmlformats.org/markup-compatibility/2006" xmlns:p14="http://schemas.microsoft.com/office/powerpoint/2010/main">
    <mc:Choice Requires="p14">
      <p:transition spd="slow" p14:dur="2000" advTm="193982"/>
    </mc:Choice>
    <mc:Fallback xmlns="">
      <p:transition spd="slow" advTm="193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8B757-BC38-4109-9D17-77C020C19789}"/>
              </a:ext>
            </a:extLst>
          </p:cNvPr>
          <p:cNvSpPr>
            <a:spLocks noGrp="1"/>
          </p:cNvSpPr>
          <p:nvPr>
            <p:ph type="title"/>
          </p:nvPr>
        </p:nvSpPr>
        <p:spPr>
          <a:xfrm>
            <a:off x="2001915" y="228601"/>
            <a:ext cx="8229600" cy="503237"/>
          </a:xfrm>
        </p:spPr>
        <p:txBody>
          <a:bodyPr>
            <a:normAutofit fontScale="90000"/>
          </a:bodyPr>
          <a:lstStyle/>
          <a:p>
            <a:r>
              <a:rPr lang="en-US" sz="3600" dirty="0"/>
              <a:t>Taxation--Plan</a:t>
            </a:r>
          </a:p>
        </p:txBody>
      </p:sp>
      <p:sp>
        <p:nvSpPr>
          <p:cNvPr id="3" name="Content Placeholder 2">
            <a:extLst>
              <a:ext uri="{FF2B5EF4-FFF2-40B4-BE49-F238E27FC236}">
                <a16:creationId xmlns:a16="http://schemas.microsoft.com/office/drawing/2014/main" id="{5F6FD719-4CB0-4240-A0B6-98E74D88C980}"/>
              </a:ext>
            </a:extLst>
          </p:cNvPr>
          <p:cNvSpPr>
            <a:spLocks noGrp="1"/>
          </p:cNvSpPr>
          <p:nvPr>
            <p:ph idx="1"/>
          </p:nvPr>
        </p:nvSpPr>
        <p:spPr>
          <a:xfrm>
            <a:off x="2133600" y="1219201"/>
            <a:ext cx="8229600" cy="4906963"/>
          </a:xfrm>
        </p:spPr>
        <p:txBody>
          <a:bodyPr/>
          <a:lstStyle/>
          <a:p>
            <a:r>
              <a:rPr lang="en-US" sz="2400" dirty="0">
                <a:solidFill>
                  <a:schemeClr val="tx1">
                    <a:lumMod val="95000"/>
                    <a:lumOff val="5000"/>
                  </a:schemeClr>
                </a:solidFill>
              </a:rPr>
              <a:t>Introduction to basic definitions and concepts</a:t>
            </a:r>
          </a:p>
          <a:p>
            <a:pPr lvl="1"/>
            <a:r>
              <a:rPr lang="en-US" sz="2000" dirty="0">
                <a:solidFill>
                  <a:schemeClr val="accent1"/>
                </a:solidFill>
              </a:rPr>
              <a:t>Taxes defined</a:t>
            </a:r>
          </a:p>
          <a:p>
            <a:pPr lvl="1"/>
            <a:r>
              <a:rPr lang="en-US" sz="2000" dirty="0">
                <a:solidFill>
                  <a:schemeClr val="accent1"/>
                </a:solidFill>
              </a:rPr>
              <a:t>Equity and efficiency in taxation</a:t>
            </a:r>
          </a:p>
          <a:p>
            <a:pPr lvl="1"/>
            <a:r>
              <a:rPr lang="en-US" sz="2000" dirty="0">
                <a:solidFill>
                  <a:schemeClr val="accent1"/>
                </a:solidFill>
              </a:rPr>
              <a:t>Basis for allocating tax burden</a:t>
            </a:r>
          </a:p>
          <a:p>
            <a:pPr lvl="1"/>
            <a:r>
              <a:rPr lang="en-US" sz="2000" dirty="0">
                <a:solidFill>
                  <a:schemeClr val="accent1"/>
                </a:solidFill>
              </a:rPr>
              <a:t>Tax rates</a:t>
            </a:r>
          </a:p>
          <a:p>
            <a:pPr lvl="1"/>
            <a:r>
              <a:rPr lang="en-US" sz="2000" dirty="0">
                <a:solidFill>
                  <a:schemeClr val="accent1"/>
                </a:solidFill>
              </a:rPr>
              <a:t>Measuring tax burdens</a:t>
            </a:r>
          </a:p>
          <a:p>
            <a:pPr lvl="1"/>
            <a:r>
              <a:rPr lang="en-US" sz="2000" dirty="0">
                <a:solidFill>
                  <a:schemeClr val="accent1"/>
                </a:solidFill>
              </a:rPr>
              <a:t>Economic impact of taxes</a:t>
            </a:r>
          </a:p>
          <a:p>
            <a:r>
              <a:rPr lang="en-US" sz="2400" dirty="0">
                <a:solidFill>
                  <a:schemeClr val="tx1">
                    <a:lumMod val="95000"/>
                    <a:lumOff val="5000"/>
                  </a:schemeClr>
                </a:solidFill>
              </a:rPr>
              <a:t>The analysis of important taxes</a:t>
            </a:r>
          </a:p>
          <a:p>
            <a:pPr lvl="1"/>
            <a:r>
              <a:rPr lang="en-US" sz="2000" b="1" dirty="0">
                <a:solidFill>
                  <a:srgbClr val="FF0000"/>
                </a:solidFill>
              </a:rPr>
              <a:t>Income taxes</a:t>
            </a:r>
          </a:p>
          <a:p>
            <a:pPr lvl="1"/>
            <a:r>
              <a:rPr lang="en-US" sz="2000" dirty="0">
                <a:solidFill>
                  <a:schemeClr val="tx1">
                    <a:lumMod val="95000"/>
                    <a:lumOff val="5000"/>
                  </a:schemeClr>
                </a:solidFill>
              </a:rPr>
              <a:t>Business taxes</a:t>
            </a:r>
          </a:p>
          <a:p>
            <a:pPr lvl="1"/>
            <a:r>
              <a:rPr lang="en-US" sz="2000" dirty="0">
                <a:solidFill>
                  <a:schemeClr val="tx1">
                    <a:lumMod val="95000"/>
                    <a:lumOff val="5000"/>
                  </a:schemeClr>
                </a:solidFill>
              </a:rPr>
              <a:t>Consumption taxes</a:t>
            </a:r>
          </a:p>
          <a:p>
            <a:pPr lvl="1"/>
            <a:r>
              <a:rPr lang="en-US" sz="2000" dirty="0">
                <a:solidFill>
                  <a:schemeClr val="tx1">
                    <a:lumMod val="95000"/>
                    <a:lumOff val="5000"/>
                  </a:schemeClr>
                </a:solidFill>
              </a:rPr>
              <a:t>Wealth taxes</a:t>
            </a:r>
          </a:p>
          <a:p>
            <a:endParaRPr lang="en-US" sz="2400" dirty="0"/>
          </a:p>
          <a:p>
            <a:pPr lvl="1"/>
            <a:endParaRPr lang="en-US" dirty="0"/>
          </a:p>
          <a:p>
            <a:pPr marL="457200" lvl="1" indent="0">
              <a:buNone/>
            </a:pPr>
            <a:endParaRPr lang="en-US" dirty="0"/>
          </a:p>
          <a:p>
            <a:pPr lvl="1"/>
            <a:endParaRPr lang="en-US" dirty="0"/>
          </a:p>
        </p:txBody>
      </p:sp>
      <p:pic>
        <p:nvPicPr>
          <p:cNvPr id="5" name="Audio 4">
            <a:hlinkClick r:id="" action="ppaction://media"/>
            <a:extLst>
              <a:ext uri="{FF2B5EF4-FFF2-40B4-BE49-F238E27FC236}">
                <a16:creationId xmlns:a16="http://schemas.microsoft.com/office/drawing/2014/main" id="{2403D258-C0AF-47CA-B057-66B15854F2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44799833"/>
      </p:ext>
    </p:extLst>
  </p:cSld>
  <p:clrMapOvr>
    <a:masterClrMapping/>
  </p:clrMapOvr>
  <mc:AlternateContent xmlns:mc="http://schemas.openxmlformats.org/markup-compatibility/2006" xmlns:p14="http://schemas.microsoft.com/office/powerpoint/2010/main">
    <mc:Choice Requires="p14">
      <p:transition spd="slow" p14:dur="2000" advTm="23952"/>
    </mc:Choice>
    <mc:Fallback xmlns="">
      <p:transition spd="slow" advTm="23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altLang="en-US" sz="3200"/>
              <a:t>Impacts on Work</a:t>
            </a:r>
          </a:p>
        </p:txBody>
      </p:sp>
      <p:sp>
        <p:nvSpPr>
          <p:cNvPr id="39939" name="Rectangle 3"/>
          <p:cNvSpPr>
            <a:spLocks noGrp="1" noChangeArrowheads="1"/>
          </p:cNvSpPr>
          <p:nvPr>
            <p:ph type="body" idx="1"/>
          </p:nvPr>
        </p:nvSpPr>
        <p:spPr>
          <a:xfrm>
            <a:off x="1981200" y="1600200"/>
            <a:ext cx="7239000" cy="2667000"/>
          </a:xfrm>
        </p:spPr>
        <p:txBody>
          <a:bodyPr/>
          <a:lstStyle/>
          <a:p>
            <a:pPr eaLnBrk="1" hangingPunct="1"/>
            <a:r>
              <a:rPr lang="en-US" altLang="en-US" dirty="0"/>
              <a:t>Theoretical possibilities</a:t>
            </a:r>
          </a:p>
          <a:p>
            <a:pPr lvl="1" eaLnBrk="1" hangingPunct="1"/>
            <a:r>
              <a:rPr lang="en-US" altLang="en-US" dirty="0"/>
              <a:t>Income and substitution effects</a:t>
            </a:r>
          </a:p>
          <a:p>
            <a:pPr eaLnBrk="1" hangingPunct="1"/>
            <a:r>
              <a:rPr lang="en-US" altLang="en-US" dirty="0"/>
              <a:t>Notable examples</a:t>
            </a:r>
          </a:p>
          <a:p>
            <a:pPr eaLnBrk="1" hangingPunct="1"/>
            <a:r>
              <a:rPr lang="en-US" altLang="en-US" dirty="0"/>
              <a:t>Primary worker</a:t>
            </a:r>
          </a:p>
          <a:p>
            <a:pPr eaLnBrk="1" hangingPunct="1"/>
            <a:r>
              <a:rPr lang="en-US" altLang="en-US" dirty="0"/>
              <a:t>Secondary worker</a:t>
            </a:r>
          </a:p>
          <a:p>
            <a:pPr eaLnBrk="1" hangingPunct="1"/>
            <a:endParaRPr lang="en-US" altLang="en-US" dirty="0"/>
          </a:p>
        </p:txBody>
      </p:sp>
      <p:sp>
        <p:nvSpPr>
          <p:cNvPr id="39940" name="Rectangle 7"/>
          <p:cNvSpPr>
            <a:spLocks noChangeArrowheads="1"/>
          </p:cNvSpPr>
          <p:nvPr/>
        </p:nvSpPr>
        <p:spPr bwMode="auto">
          <a:xfrm>
            <a:off x="4343400" y="4495800"/>
            <a:ext cx="3886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a:t>Impacts on Savings</a:t>
            </a:r>
          </a:p>
        </p:txBody>
      </p:sp>
      <p:pic>
        <p:nvPicPr>
          <p:cNvPr id="2" name="Audio 1">
            <a:hlinkClick r:id="" action="ppaction://media"/>
            <a:extLst>
              <a:ext uri="{FF2B5EF4-FFF2-40B4-BE49-F238E27FC236}">
                <a16:creationId xmlns:a16="http://schemas.microsoft.com/office/drawing/2014/main" id="{8F0970C5-A927-4BB0-92B5-AFE9279284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63637015"/>
      </p:ext>
    </p:extLst>
  </p:cSld>
  <p:clrMapOvr>
    <a:masterClrMapping/>
  </p:clrMapOvr>
  <mc:AlternateContent xmlns:mc="http://schemas.openxmlformats.org/markup-compatibility/2006" xmlns:p14="http://schemas.microsoft.com/office/powerpoint/2010/main">
    <mc:Choice Requires="p14">
      <p:transition spd="slow" p14:dur="2000" advTm="194698"/>
    </mc:Choice>
    <mc:Fallback xmlns="">
      <p:transition spd="slow" advTm="194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491" y="306358"/>
            <a:ext cx="3962400" cy="639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416" y="-75383"/>
            <a:ext cx="4069369"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9A23FC16-D356-4E9B-BA70-5F194A2EE80D}"/>
              </a:ext>
            </a:extLst>
          </p:cNvPr>
          <p:cNvSpPr/>
          <p:nvPr/>
        </p:nvSpPr>
        <p:spPr>
          <a:xfrm>
            <a:off x="6199573" y="5298619"/>
            <a:ext cx="6096000" cy="646331"/>
          </a:xfrm>
          <a:prstGeom prst="rect">
            <a:avLst/>
          </a:prstGeom>
        </p:spPr>
        <p:txBody>
          <a:bodyPr>
            <a:spAutoFit/>
          </a:bodyPr>
          <a:lstStyle/>
          <a:p>
            <a:r>
              <a:rPr lang="en-US" altLang="en-US" dirty="0"/>
              <a:t>Primary worker</a:t>
            </a:r>
          </a:p>
          <a:p>
            <a:r>
              <a:rPr lang="en-US" altLang="en-US" dirty="0"/>
              <a:t>Secondary worker</a:t>
            </a:r>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8" name="Ink 7">
                <a:extLst>
                  <a:ext uri="{FF2B5EF4-FFF2-40B4-BE49-F238E27FC236}">
                    <a16:creationId xmlns:a16="http://schemas.microsoft.com/office/drawing/2014/main" id="{B84B236F-3064-459B-873A-0AE2B19CAB64}"/>
                  </a:ext>
                </a:extLst>
              </p14:cNvPr>
              <p14:cNvContentPartPr/>
              <p14:nvPr>
                <p:extLst>
                  <p:ext uri="{42D2F446-02D8-4167-A562-619A0277C38B}">
                    <p15:isNarration xmlns:p15="http://schemas.microsoft.com/office/powerpoint/2012/main" val="1"/>
                  </p:ext>
                </p:extLst>
              </p14:nvPr>
            </p14:nvContentPartPr>
            <p14:xfrm>
              <a:off x="1028160" y="1266120"/>
              <a:ext cx="8573040" cy="5048280"/>
            </p14:xfrm>
          </p:contentPart>
        </mc:Choice>
        <mc:Fallback xmlns="">
          <p:pic>
            <p:nvPicPr>
              <p:cNvPr id="8" name="Ink 7">
                <a:extLst>
                  <a:ext uri="{FF2B5EF4-FFF2-40B4-BE49-F238E27FC236}">
                    <a16:creationId xmlns:a16="http://schemas.microsoft.com/office/drawing/2014/main" id="{B84B236F-3064-459B-873A-0AE2B19CAB64}"/>
                  </a:ext>
                </a:extLst>
              </p:cNvPr>
              <p:cNvPicPr>
                <a:picLocks noGrp="1" noRot="1" noChangeAspect="1" noMove="1" noResize="1" noEditPoints="1" noAdjustHandles="1" noChangeArrowheads="1" noChangeShapeType="1"/>
              </p:cNvPicPr>
              <p:nvPr/>
            </p:nvPicPr>
            <p:blipFill>
              <a:blip r:embed="rId7"/>
              <a:stretch>
                <a:fillRect/>
              </a:stretch>
            </p:blipFill>
            <p:spPr>
              <a:xfrm>
                <a:off x="1018800" y="1256760"/>
                <a:ext cx="8591760" cy="5067000"/>
              </a:xfrm>
              <a:prstGeom prst="rect">
                <a:avLst/>
              </a:prstGeom>
            </p:spPr>
          </p:pic>
        </mc:Fallback>
      </mc:AlternateContent>
      <p:pic>
        <p:nvPicPr>
          <p:cNvPr id="9" name="Audio 8">
            <a:hlinkClick r:id="" action="ppaction://media"/>
            <a:extLst>
              <a:ext uri="{FF2B5EF4-FFF2-40B4-BE49-F238E27FC236}">
                <a16:creationId xmlns:a16="http://schemas.microsoft.com/office/drawing/2014/main" id="{80718B3B-5AA4-4B17-8F6C-E39F63F1A26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767759373"/>
      </p:ext>
    </p:extLst>
  </p:cSld>
  <p:clrMapOvr>
    <a:masterClrMapping/>
  </p:clrMapOvr>
  <mc:AlternateContent xmlns:mc="http://schemas.openxmlformats.org/markup-compatibility/2006" xmlns:p14="http://schemas.microsoft.com/office/powerpoint/2010/main">
    <mc:Choice Requires="p14">
      <p:transition spd="slow" p14:dur="2000" advTm="373284"/>
    </mc:Choice>
    <mc:Fallback xmlns="">
      <p:transition spd="slow" advTm="373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www.vanityfair.com/online/oscars/2013/01/gerard-depardieu-tax-evasion-france-nicolas-sarkozy-bernard-arnault/_jcr_content/par/cn_contentwell/par-main/cn_blogpost/cn_float_container/cn_image.size.gerard-depardieu-rich-franc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228600"/>
            <a:ext cx="4267200"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4" descr="phil mickels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8489" y="3352800"/>
            <a:ext cx="5189537"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6" descr="http://cnnmoneytalkback.files.wordpress.com/2012/05/eduardo-saverin-gi-blog.jpg?w=614&amp;h=4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2863" y="457200"/>
            <a:ext cx="3860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Box 3"/>
          <p:cNvSpPr txBox="1">
            <a:spLocks noChangeArrowheads="1"/>
          </p:cNvSpPr>
          <p:nvPr/>
        </p:nvSpPr>
        <p:spPr bwMode="auto">
          <a:xfrm>
            <a:off x="7772401" y="3173413"/>
            <a:ext cx="132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a:t>Eduardo Saverin</a:t>
            </a:r>
          </a:p>
        </p:txBody>
      </p:sp>
      <p:pic>
        <p:nvPicPr>
          <p:cNvPr id="4" name="Audio 3">
            <a:hlinkClick r:id="" action="ppaction://media"/>
            <a:extLst>
              <a:ext uri="{FF2B5EF4-FFF2-40B4-BE49-F238E27FC236}">
                <a16:creationId xmlns:a16="http://schemas.microsoft.com/office/drawing/2014/main" id="{01AC9390-AA01-4132-8FD8-B627C0FD859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03161112"/>
      </p:ext>
    </p:extLst>
  </p:cSld>
  <p:clrMapOvr>
    <a:masterClrMapping/>
  </p:clrMapOvr>
  <mc:AlternateContent xmlns:mc="http://schemas.openxmlformats.org/markup-compatibility/2006" xmlns:p14="http://schemas.microsoft.com/office/powerpoint/2010/main">
    <mc:Choice Requires="p14">
      <p:transition spd="slow" p14:dur="2000" advTm="143751"/>
    </mc:Choice>
    <mc:Fallback xmlns="">
      <p:transition spd="slow" advTm="143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3778250" y="361950"/>
            <a:ext cx="4635500" cy="613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a:latin typeface="Times New Roman" pitchFamily="18" charset="0"/>
              </a:rPr>
              <a:t>Taxman </a:t>
            </a:r>
          </a:p>
          <a:p>
            <a:pPr algn="ctr" eaLnBrk="1" hangingPunct="1">
              <a:spcBef>
                <a:spcPct val="0"/>
              </a:spcBef>
              <a:buFontTx/>
              <a:buNone/>
            </a:pPr>
            <a:r>
              <a:rPr lang="en-US" altLang="en-US" sz="1800" b="1">
                <a:latin typeface="Times New Roman" pitchFamily="18" charset="0"/>
              </a:rPr>
              <a:t>George Harrison</a:t>
            </a:r>
          </a:p>
          <a:p>
            <a:pPr algn="ctr" eaLnBrk="1" hangingPunct="1">
              <a:spcBef>
                <a:spcPct val="0"/>
              </a:spcBef>
              <a:buFontTx/>
              <a:buNone/>
            </a:pPr>
            <a:r>
              <a:rPr lang="en-US" altLang="en-US" sz="1800">
                <a:latin typeface="Times New Roman" pitchFamily="18" charset="0"/>
              </a:rPr>
              <a:t>Let me tell you how it will be, </a:t>
            </a:r>
          </a:p>
          <a:p>
            <a:pPr algn="ctr" eaLnBrk="1" hangingPunct="1">
              <a:spcBef>
                <a:spcPct val="0"/>
              </a:spcBef>
              <a:buFontTx/>
              <a:buNone/>
            </a:pPr>
            <a:r>
              <a:rPr lang="en-US" altLang="en-US" sz="1800" b="1">
                <a:latin typeface="Times New Roman" pitchFamily="18" charset="0"/>
              </a:rPr>
              <a:t>There's one for you, nineteen for me, </a:t>
            </a:r>
          </a:p>
          <a:p>
            <a:pPr algn="ctr" eaLnBrk="1" hangingPunct="1">
              <a:spcBef>
                <a:spcPct val="0"/>
              </a:spcBef>
              <a:buFontTx/>
              <a:buNone/>
            </a:pPr>
            <a:r>
              <a:rPr lang="en-US" altLang="en-US" sz="1800" b="1">
                <a:latin typeface="Times New Roman" pitchFamily="18" charset="0"/>
              </a:rPr>
              <a:t>Cause I'm the taxman,, yeah, I'm the taxman </a:t>
            </a:r>
          </a:p>
          <a:p>
            <a:pPr algn="ctr" eaLnBrk="1" hangingPunct="1">
              <a:spcBef>
                <a:spcPct val="0"/>
              </a:spcBef>
              <a:buFontTx/>
              <a:buNone/>
            </a:pPr>
            <a:r>
              <a:rPr lang="en-US" altLang="en-US" sz="1800" b="1">
                <a:latin typeface="Times New Roman" pitchFamily="18" charset="0"/>
              </a:rPr>
              <a:t>Should five percent appear too small, </a:t>
            </a:r>
          </a:p>
          <a:p>
            <a:pPr algn="ctr" eaLnBrk="1" hangingPunct="1">
              <a:spcBef>
                <a:spcPct val="0"/>
              </a:spcBef>
              <a:buFontTx/>
              <a:buNone/>
            </a:pPr>
            <a:r>
              <a:rPr lang="en-US" altLang="en-US" sz="1800" b="1">
                <a:latin typeface="Times New Roman" pitchFamily="18" charset="0"/>
              </a:rPr>
              <a:t>Be thankful I don't take it all, </a:t>
            </a:r>
          </a:p>
          <a:p>
            <a:pPr algn="ctr" eaLnBrk="1" hangingPunct="1">
              <a:spcBef>
                <a:spcPct val="0"/>
              </a:spcBef>
              <a:buFontTx/>
              <a:buNone/>
            </a:pPr>
            <a:r>
              <a:rPr lang="en-US" altLang="en-US" sz="1800">
                <a:latin typeface="Times New Roman" pitchFamily="18" charset="0"/>
              </a:rPr>
              <a:t>'Cause I'm the taxman, yeah, I'm the taxman </a:t>
            </a:r>
          </a:p>
          <a:p>
            <a:pPr algn="ctr" eaLnBrk="1" hangingPunct="1">
              <a:spcBef>
                <a:spcPct val="0"/>
              </a:spcBef>
              <a:buFontTx/>
              <a:buNone/>
            </a:pPr>
            <a:r>
              <a:rPr lang="en-US" altLang="en-US" sz="1800">
                <a:latin typeface="Times New Roman" pitchFamily="18" charset="0"/>
              </a:rPr>
              <a:t>If you drive a car, I'll tax the street, </a:t>
            </a:r>
          </a:p>
          <a:p>
            <a:pPr algn="ctr" eaLnBrk="1" hangingPunct="1">
              <a:spcBef>
                <a:spcPct val="0"/>
              </a:spcBef>
              <a:buFontTx/>
              <a:buNone/>
            </a:pPr>
            <a:r>
              <a:rPr lang="en-US" altLang="en-US" sz="1800">
                <a:latin typeface="Times New Roman" pitchFamily="18" charset="0"/>
              </a:rPr>
              <a:t>If you try to sit, I'll tax your seat </a:t>
            </a:r>
          </a:p>
          <a:p>
            <a:pPr algn="ctr" eaLnBrk="1" hangingPunct="1">
              <a:spcBef>
                <a:spcPct val="0"/>
              </a:spcBef>
              <a:buFontTx/>
              <a:buNone/>
            </a:pPr>
            <a:r>
              <a:rPr lang="en-US" altLang="en-US" sz="1800">
                <a:latin typeface="Times New Roman" pitchFamily="18" charset="0"/>
              </a:rPr>
              <a:t>If you get too cold, I'll tax the heat, </a:t>
            </a:r>
          </a:p>
          <a:p>
            <a:pPr algn="ctr" eaLnBrk="1" hangingPunct="1">
              <a:spcBef>
                <a:spcPct val="0"/>
              </a:spcBef>
              <a:buFontTx/>
              <a:buNone/>
            </a:pPr>
            <a:r>
              <a:rPr lang="en-US" altLang="en-US" sz="1800">
                <a:latin typeface="Times New Roman" pitchFamily="18" charset="0"/>
              </a:rPr>
              <a:t>If you take a walk, I'll tax your feet, taxman,</a:t>
            </a:r>
          </a:p>
          <a:p>
            <a:pPr algn="ctr" eaLnBrk="1" hangingPunct="1">
              <a:spcBef>
                <a:spcPct val="0"/>
              </a:spcBef>
              <a:buFontTx/>
              <a:buNone/>
            </a:pPr>
            <a:r>
              <a:rPr lang="en-US" altLang="en-US" sz="1800">
                <a:latin typeface="Times New Roman" pitchFamily="18" charset="0"/>
              </a:rPr>
              <a:t>'Cause I'm the taxman, yeah, I'm the taxman </a:t>
            </a:r>
          </a:p>
          <a:p>
            <a:pPr algn="ctr" eaLnBrk="1" hangingPunct="1">
              <a:spcBef>
                <a:spcPct val="0"/>
              </a:spcBef>
              <a:buFontTx/>
              <a:buNone/>
            </a:pPr>
            <a:r>
              <a:rPr lang="en-US" altLang="en-US" sz="1800">
                <a:latin typeface="Times New Roman" pitchFamily="18" charset="0"/>
              </a:rPr>
              <a:t>Don't ask me what I want it for, </a:t>
            </a:r>
          </a:p>
          <a:p>
            <a:pPr algn="ctr" eaLnBrk="1" hangingPunct="1">
              <a:spcBef>
                <a:spcPct val="0"/>
              </a:spcBef>
              <a:buFontTx/>
              <a:buNone/>
            </a:pPr>
            <a:r>
              <a:rPr lang="en-US" altLang="en-US" sz="1800" i="1">
                <a:latin typeface="Times New Roman" pitchFamily="18" charset="0"/>
              </a:rPr>
              <a:t>(ha ha Mr. Wilson)</a:t>
            </a:r>
            <a:endParaRPr lang="en-US" altLang="en-US" sz="1800">
              <a:latin typeface="Times New Roman" pitchFamily="18" charset="0"/>
            </a:endParaRPr>
          </a:p>
          <a:p>
            <a:pPr algn="ctr" eaLnBrk="1" hangingPunct="1">
              <a:spcBef>
                <a:spcPct val="0"/>
              </a:spcBef>
              <a:buFontTx/>
              <a:buNone/>
            </a:pPr>
            <a:r>
              <a:rPr lang="en-US" altLang="en-US" sz="1800">
                <a:latin typeface="Times New Roman" pitchFamily="18" charset="0"/>
              </a:rPr>
              <a:t>If you don't want to pay some more, </a:t>
            </a:r>
          </a:p>
          <a:p>
            <a:pPr algn="ctr" eaLnBrk="1" hangingPunct="1">
              <a:spcBef>
                <a:spcPct val="0"/>
              </a:spcBef>
              <a:buFontTx/>
              <a:buNone/>
            </a:pPr>
            <a:r>
              <a:rPr lang="en-US" altLang="en-US" sz="1800" i="1">
                <a:latin typeface="Times New Roman" pitchFamily="18" charset="0"/>
              </a:rPr>
              <a:t>(ha ha Mr. Heath) </a:t>
            </a:r>
            <a:endParaRPr lang="en-US" altLang="en-US" sz="1800">
              <a:latin typeface="Times New Roman" pitchFamily="18" charset="0"/>
            </a:endParaRPr>
          </a:p>
          <a:p>
            <a:pPr algn="ctr" eaLnBrk="1" hangingPunct="1">
              <a:spcBef>
                <a:spcPct val="0"/>
              </a:spcBef>
              <a:buFontTx/>
              <a:buNone/>
            </a:pPr>
            <a:r>
              <a:rPr lang="en-US" altLang="en-US" sz="1800">
                <a:latin typeface="Times New Roman" pitchFamily="18" charset="0"/>
              </a:rPr>
              <a:t>'Cause I'm the taxman, yeah, I'm the taxman </a:t>
            </a:r>
          </a:p>
          <a:p>
            <a:pPr algn="ctr" eaLnBrk="1" hangingPunct="1">
              <a:spcBef>
                <a:spcPct val="0"/>
              </a:spcBef>
              <a:buFontTx/>
              <a:buNone/>
            </a:pPr>
            <a:r>
              <a:rPr lang="en-US" altLang="en-US" sz="1800">
                <a:latin typeface="Times New Roman" pitchFamily="18" charset="0"/>
              </a:rPr>
              <a:t>Now my advice for those who die, </a:t>
            </a:r>
          </a:p>
          <a:p>
            <a:pPr algn="ctr" eaLnBrk="1" hangingPunct="1">
              <a:spcBef>
                <a:spcPct val="0"/>
              </a:spcBef>
              <a:buFontTx/>
              <a:buNone/>
            </a:pPr>
            <a:r>
              <a:rPr lang="en-US" altLang="en-US" sz="1800">
                <a:latin typeface="Times New Roman" pitchFamily="18" charset="0"/>
              </a:rPr>
              <a:t>Declare the pennies on your eyes, </a:t>
            </a:r>
          </a:p>
          <a:p>
            <a:pPr algn="ctr" eaLnBrk="1" hangingPunct="1">
              <a:spcBef>
                <a:spcPct val="0"/>
              </a:spcBef>
              <a:buFontTx/>
              <a:buNone/>
            </a:pPr>
            <a:r>
              <a:rPr lang="en-US" altLang="en-US" sz="1800">
                <a:latin typeface="Times New Roman" pitchFamily="18" charset="0"/>
              </a:rPr>
              <a:t>'Cause I'm the taxman, yeah, I'm the taxman </a:t>
            </a:r>
          </a:p>
          <a:p>
            <a:pPr algn="ctr" eaLnBrk="1" hangingPunct="1">
              <a:spcBef>
                <a:spcPct val="0"/>
              </a:spcBef>
              <a:buFontTx/>
              <a:buNone/>
            </a:pPr>
            <a:r>
              <a:rPr lang="en-US" altLang="en-US" sz="1800">
                <a:latin typeface="Times New Roman" pitchFamily="18" charset="0"/>
              </a:rPr>
              <a:t>And you're working for no one but me. </a:t>
            </a:r>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2" name="Ink 1">
                <a:extLst>
                  <a:ext uri="{FF2B5EF4-FFF2-40B4-BE49-F238E27FC236}">
                    <a16:creationId xmlns:a16="http://schemas.microsoft.com/office/drawing/2014/main" id="{7BA15087-15E7-4103-9F61-3F9C30B20E11}"/>
                  </a:ext>
                </a:extLst>
              </p14:cNvPr>
              <p14:cNvContentPartPr/>
              <p14:nvPr>
                <p:extLst>
                  <p:ext uri="{42D2F446-02D8-4167-A562-619A0277C38B}">
                    <p15:isNarration xmlns:p15="http://schemas.microsoft.com/office/powerpoint/2012/main" val="1"/>
                  </p:ext>
                </p:extLst>
              </p14:nvPr>
            </p14:nvContentPartPr>
            <p14:xfrm>
              <a:off x="4154760" y="1818360"/>
              <a:ext cx="4180320" cy="2855880"/>
            </p14:xfrm>
          </p:contentPart>
        </mc:Choice>
        <mc:Fallback xmlns="">
          <p:pic>
            <p:nvPicPr>
              <p:cNvPr id="2" name="Ink 1">
                <a:extLst>
                  <a:ext uri="{FF2B5EF4-FFF2-40B4-BE49-F238E27FC236}">
                    <a16:creationId xmlns:a16="http://schemas.microsoft.com/office/drawing/2014/main" id="{7BA15087-15E7-4103-9F61-3F9C30B20E11}"/>
                  </a:ext>
                </a:extLst>
              </p:cNvPr>
              <p:cNvPicPr>
                <a:picLocks noGrp="1" noRot="1" noChangeAspect="1" noMove="1" noResize="1" noEditPoints="1" noAdjustHandles="1" noChangeArrowheads="1" noChangeShapeType="1"/>
              </p:cNvPicPr>
              <p:nvPr/>
            </p:nvPicPr>
            <p:blipFill>
              <a:blip r:embed="rId5"/>
              <a:stretch>
                <a:fillRect/>
              </a:stretch>
            </p:blipFill>
            <p:spPr>
              <a:xfrm>
                <a:off x="4145400" y="1809000"/>
                <a:ext cx="4199040" cy="2874600"/>
              </a:xfrm>
              <a:prstGeom prst="rect">
                <a:avLst/>
              </a:prstGeom>
            </p:spPr>
          </p:pic>
        </mc:Fallback>
      </mc:AlternateContent>
      <p:pic>
        <p:nvPicPr>
          <p:cNvPr id="3" name="Audio 2">
            <a:hlinkClick r:id="" action="ppaction://media"/>
            <a:extLst>
              <a:ext uri="{FF2B5EF4-FFF2-40B4-BE49-F238E27FC236}">
                <a16:creationId xmlns:a16="http://schemas.microsoft.com/office/drawing/2014/main" id="{6A3CDEB2-9BDB-458A-9FF7-2BCF5ED631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3571160"/>
      </p:ext>
    </p:extLst>
  </p:cSld>
  <p:clrMapOvr>
    <a:masterClrMapping/>
  </p:clrMapOvr>
  <mc:AlternateContent xmlns:mc="http://schemas.openxmlformats.org/markup-compatibility/2006" xmlns:p14="http://schemas.microsoft.com/office/powerpoint/2010/main">
    <mc:Choice Requires="p14">
      <p:transition spd="slow" p14:dur="2000" advTm="52497"/>
    </mc:Choice>
    <mc:Fallback xmlns="">
      <p:transition spd="slow" advTm="52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ltLang="en-US"/>
              <a:t>State Income Taxation</a:t>
            </a:r>
          </a:p>
        </p:txBody>
      </p:sp>
      <p:sp>
        <p:nvSpPr>
          <p:cNvPr id="44035" name="Rectangle 3"/>
          <p:cNvSpPr>
            <a:spLocks noGrp="1" noChangeArrowheads="1"/>
          </p:cNvSpPr>
          <p:nvPr>
            <p:ph type="body" idx="1"/>
          </p:nvPr>
        </p:nvSpPr>
        <p:spPr/>
        <p:txBody>
          <a:bodyPr>
            <a:normAutofit/>
          </a:bodyPr>
          <a:lstStyle/>
          <a:p>
            <a:pPr>
              <a:lnSpc>
                <a:spcPct val="90000"/>
              </a:lnSpc>
            </a:pPr>
            <a:r>
              <a:rPr lang="en-US" altLang="en-US" dirty="0"/>
              <a:t>General issues</a:t>
            </a:r>
          </a:p>
          <a:p>
            <a:pPr lvl="1">
              <a:lnSpc>
                <a:spcPct val="90000"/>
              </a:lnSpc>
            </a:pPr>
            <a:r>
              <a:rPr lang="en-US" altLang="en-US" dirty="0"/>
              <a:t>Taxation and Mobility</a:t>
            </a:r>
          </a:p>
          <a:p>
            <a:pPr lvl="1">
              <a:lnSpc>
                <a:spcPct val="90000"/>
              </a:lnSpc>
            </a:pPr>
            <a:r>
              <a:rPr lang="en-US" altLang="en-US" dirty="0"/>
              <a:t>Interaction with federal tax</a:t>
            </a:r>
          </a:p>
          <a:p>
            <a:pPr>
              <a:lnSpc>
                <a:spcPct val="90000"/>
              </a:lnSpc>
            </a:pPr>
            <a:r>
              <a:rPr lang="en-US" altLang="en-US" dirty="0"/>
              <a:t>Illinois</a:t>
            </a:r>
          </a:p>
          <a:p>
            <a:pPr lvl="1">
              <a:lnSpc>
                <a:spcPct val="90000"/>
              </a:lnSpc>
            </a:pPr>
            <a:r>
              <a:rPr lang="en-US" altLang="en-US" dirty="0"/>
              <a:t>Definition—begins with AGI with modifications</a:t>
            </a:r>
          </a:p>
          <a:p>
            <a:pPr lvl="2">
              <a:lnSpc>
                <a:spcPct val="90000"/>
              </a:lnSpc>
            </a:pPr>
            <a:r>
              <a:rPr lang="en-US" altLang="en-US" dirty="0"/>
              <a:t>Include all capital gains and S &amp; L interest</a:t>
            </a:r>
          </a:p>
          <a:p>
            <a:pPr lvl="2">
              <a:lnSpc>
                <a:spcPct val="90000"/>
              </a:lnSpc>
            </a:pPr>
            <a:r>
              <a:rPr lang="en-US" altLang="en-US" dirty="0"/>
              <a:t>Excludes retirement income</a:t>
            </a:r>
          </a:p>
          <a:p>
            <a:pPr lvl="1">
              <a:lnSpc>
                <a:spcPct val="90000"/>
              </a:lnSpc>
            </a:pPr>
            <a:r>
              <a:rPr lang="en-US" altLang="en-US" dirty="0"/>
              <a:t>4.95 percent flat rate</a:t>
            </a:r>
          </a:p>
          <a:p>
            <a:pPr lvl="1">
              <a:lnSpc>
                <a:spcPct val="90000"/>
              </a:lnSpc>
            </a:pPr>
            <a:r>
              <a:rPr lang="en-US" altLang="en-US" dirty="0"/>
              <a:t>Property tax credit (5 percent)</a:t>
            </a:r>
          </a:p>
          <a:p>
            <a:pPr lvl="1">
              <a:lnSpc>
                <a:spcPct val="90000"/>
              </a:lnSpc>
            </a:pPr>
            <a:r>
              <a:rPr lang="en-US" altLang="en-US" dirty="0"/>
              <a:t>Illinois EITC</a:t>
            </a:r>
          </a:p>
        </p:txBody>
      </p:sp>
      <p:pic>
        <p:nvPicPr>
          <p:cNvPr id="2" name="Audio 1">
            <a:hlinkClick r:id="" action="ppaction://media"/>
            <a:extLst>
              <a:ext uri="{FF2B5EF4-FFF2-40B4-BE49-F238E27FC236}">
                <a16:creationId xmlns:a16="http://schemas.microsoft.com/office/drawing/2014/main" id="{AE317FCE-F6E6-4BAB-A842-9FBA774ACD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6176963"/>
            <a:ext cx="487362" cy="487362"/>
          </a:xfrm>
          <a:prstGeom prst="rect">
            <a:avLst/>
          </a:prstGeom>
        </p:spPr>
      </p:pic>
    </p:spTree>
    <p:extLst>
      <p:ext uri="{BB962C8B-B14F-4D97-AF65-F5344CB8AC3E}">
        <p14:creationId xmlns:p14="http://schemas.microsoft.com/office/powerpoint/2010/main" val="2179755205"/>
      </p:ext>
    </p:extLst>
  </p:cSld>
  <p:clrMapOvr>
    <a:masterClrMapping/>
  </p:clrMapOvr>
  <mc:AlternateContent xmlns:mc="http://schemas.openxmlformats.org/markup-compatibility/2006" xmlns:p14="http://schemas.microsoft.com/office/powerpoint/2010/main">
    <mc:Choice Requires="p14">
      <p:transition spd="slow" p14:dur="2000" advTm="296339"/>
    </mc:Choice>
    <mc:Fallback xmlns="">
      <p:transition spd="slow" advTm="296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fontScale="90000"/>
          </a:bodyPr>
          <a:lstStyle/>
          <a:p>
            <a:pPr eaLnBrk="1" hangingPunct="1"/>
            <a:br>
              <a:rPr lang="en-US" altLang="en-US" sz="3200"/>
            </a:br>
            <a:r>
              <a:rPr lang="en-US" altLang="en-US" sz="3200"/>
              <a:t>Introduction to the Corporate Income Tax (and Related Issues of Business Taxation)</a:t>
            </a:r>
          </a:p>
        </p:txBody>
      </p:sp>
      <p:sp>
        <p:nvSpPr>
          <p:cNvPr id="14339" name="Rectangle 3"/>
          <p:cNvSpPr>
            <a:spLocks noGrp="1" noChangeArrowheads="1"/>
          </p:cNvSpPr>
          <p:nvPr>
            <p:ph type="body" idx="1"/>
          </p:nvPr>
        </p:nvSpPr>
        <p:spPr/>
        <p:txBody>
          <a:bodyPr/>
          <a:lstStyle/>
          <a:p>
            <a:pPr eaLnBrk="1" hangingPunct="1"/>
            <a:r>
              <a:rPr lang="en-US" altLang="en-US"/>
              <a:t>What is a corporation? </a:t>
            </a:r>
          </a:p>
          <a:p>
            <a:pPr lvl="1" eaLnBrk="1" hangingPunct="1"/>
            <a:r>
              <a:rPr lang="en-US" altLang="en-US"/>
              <a:t> Legal vs. economic</a:t>
            </a:r>
          </a:p>
          <a:p>
            <a:pPr eaLnBrk="1" hangingPunct="1"/>
            <a:r>
              <a:rPr lang="en-US" altLang="en-US"/>
              <a:t>Rationale for tax corporations</a:t>
            </a:r>
          </a:p>
          <a:p>
            <a:pPr lvl="1" eaLnBrk="1" hangingPunct="1"/>
            <a:r>
              <a:rPr lang="en-US" altLang="en-US"/>
              <a:t>Avoiding taxing individuals??</a:t>
            </a:r>
          </a:p>
          <a:p>
            <a:pPr lvl="1" eaLnBrk="1" hangingPunct="1"/>
            <a:r>
              <a:rPr lang="en-US" altLang="en-US"/>
              <a:t>Two Views</a:t>
            </a:r>
          </a:p>
          <a:p>
            <a:pPr lvl="2" eaLnBrk="1" hangingPunct="1"/>
            <a:r>
              <a:rPr lang="en-US" altLang="en-US"/>
              <a:t>Absolutist--benefits-based tax reflecting advantage of corporate form</a:t>
            </a:r>
          </a:p>
          <a:p>
            <a:pPr lvl="2" eaLnBrk="1" hangingPunct="1"/>
            <a:r>
              <a:rPr lang="en-US" altLang="en-US"/>
              <a:t>Integrationist—dealing with shortcomings of the individual income tax</a:t>
            </a:r>
          </a:p>
          <a:p>
            <a:pPr lvl="1" eaLnBrk="1" hangingPunct="1"/>
            <a:r>
              <a:rPr lang="en-US" altLang="en-US"/>
              <a:t>Which rationale applies to U. S.? </a:t>
            </a:r>
          </a:p>
          <a:p>
            <a:pPr lvl="2" eaLnBrk="1" hangingPunct="1"/>
            <a:r>
              <a:rPr lang="en-US" altLang="en-US"/>
              <a:t>Treatment of dividends and retrained earnings</a:t>
            </a:r>
          </a:p>
          <a:p>
            <a:pPr eaLnBrk="1" hangingPunct="1"/>
            <a:endParaRPr lang="en-US" altLang="en-US"/>
          </a:p>
        </p:txBody>
      </p:sp>
    </p:spTree>
    <p:extLst>
      <p:ext uri="{BB962C8B-B14F-4D97-AF65-F5344CB8AC3E}">
        <p14:creationId xmlns:p14="http://schemas.microsoft.com/office/powerpoint/2010/main" val="541224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676400" y="1143000"/>
          <a:ext cx="8686800" cy="4724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2" name="Ink 1">
                <a:extLst>
                  <a:ext uri="{FF2B5EF4-FFF2-40B4-BE49-F238E27FC236}">
                    <a16:creationId xmlns:a16="http://schemas.microsoft.com/office/drawing/2014/main" id="{B1DA07E9-4E43-48A3-A0B8-675AE0B25C0D}"/>
                  </a:ext>
                </a:extLst>
              </p14:cNvPr>
              <p14:cNvContentPartPr/>
              <p14:nvPr>
                <p:extLst>
                  <p:ext uri="{42D2F446-02D8-4167-A562-619A0277C38B}">
                    <p15:isNarration xmlns:p15="http://schemas.microsoft.com/office/powerpoint/2012/main" val="1"/>
                  </p:ext>
                </p:extLst>
              </p14:nvPr>
            </p14:nvContentPartPr>
            <p14:xfrm>
              <a:off x="1775880" y="3229200"/>
              <a:ext cx="5437800" cy="1479240"/>
            </p14:xfrm>
          </p:contentPart>
        </mc:Choice>
        <mc:Fallback xmlns="">
          <p:pic>
            <p:nvPicPr>
              <p:cNvPr id="2" name="Ink 1">
                <a:extLst>
                  <a:ext uri="{FF2B5EF4-FFF2-40B4-BE49-F238E27FC236}">
                    <a16:creationId xmlns:a16="http://schemas.microsoft.com/office/drawing/2014/main" id="{B1DA07E9-4E43-48A3-A0B8-675AE0B25C0D}"/>
                  </a:ext>
                </a:extLst>
              </p:cNvPr>
              <p:cNvPicPr>
                <a:picLocks noGrp="1" noRot="1" noChangeAspect="1" noMove="1" noResize="1" noEditPoints="1" noAdjustHandles="1" noChangeArrowheads="1" noChangeShapeType="1"/>
              </p:cNvPicPr>
              <p:nvPr/>
            </p:nvPicPr>
            <p:blipFill>
              <a:blip r:embed="rId10"/>
              <a:stretch>
                <a:fillRect/>
              </a:stretch>
            </p:blipFill>
            <p:spPr>
              <a:xfrm>
                <a:off x="1766520" y="3219840"/>
                <a:ext cx="5456520" cy="1497960"/>
              </a:xfrm>
              <a:prstGeom prst="rect">
                <a:avLst/>
              </a:prstGeom>
            </p:spPr>
          </p:pic>
        </mc:Fallback>
      </mc:AlternateContent>
      <p:pic>
        <p:nvPicPr>
          <p:cNvPr id="3" name="Audio 2">
            <a:hlinkClick r:id="" action="ppaction://media"/>
            <a:extLst>
              <a:ext uri="{FF2B5EF4-FFF2-40B4-BE49-F238E27FC236}">
                <a16:creationId xmlns:a16="http://schemas.microsoft.com/office/drawing/2014/main" id="{2DFE3177-E264-4882-BD2E-F7692EF23B8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02115378"/>
      </p:ext>
    </p:extLst>
  </p:cSld>
  <p:clrMapOvr>
    <a:masterClrMapping/>
  </p:clrMapOvr>
  <mc:AlternateContent xmlns:mc="http://schemas.openxmlformats.org/markup-compatibility/2006" xmlns:p14="http://schemas.microsoft.com/office/powerpoint/2010/main">
    <mc:Choice Requires="p14">
      <p:transition spd="slow" p14:dur="2000" advTm="18179"/>
    </mc:Choice>
    <mc:Fallback xmlns="">
      <p:transition spd="slow" advTm="18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362200" y="274638"/>
            <a:ext cx="7848600" cy="715962"/>
          </a:xfrm>
        </p:spPr>
        <p:txBody>
          <a:bodyPr/>
          <a:lstStyle/>
          <a:p>
            <a:pPr eaLnBrk="1" hangingPunct="1"/>
            <a:r>
              <a:rPr lang="en-US" altLang="en-US" sz="4000"/>
              <a:t>Individual Income Taxation</a:t>
            </a:r>
          </a:p>
        </p:txBody>
      </p:sp>
      <p:sp>
        <p:nvSpPr>
          <p:cNvPr id="26627" name="Rectangle 3"/>
          <p:cNvSpPr>
            <a:spLocks noGrp="1" noChangeArrowheads="1"/>
          </p:cNvSpPr>
          <p:nvPr>
            <p:ph type="body" idx="1"/>
          </p:nvPr>
        </p:nvSpPr>
        <p:spPr>
          <a:xfrm>
            <a:off x="1828800" y="990601"/>
            <a:ext cx="8382000" cy="5135563"/>
          </a:xfrm>
        </p:spPr>
        <p:txBody>
          <a:bodyPr/>
          <a:lstStyle/>
          <a:p>
            <a:pPr eaLnBrk="1" hangingPunct="1"/>
            <a:r>
              <a:rPr lang="en-US" altLang="en-US"/>
              <a:t>Definition of income</a:t>
            </a:r>
          </a:p>
          <a:p>
            <a:pPr lvl="1" eaLnBrk="1" hangingPunct="1"/>
            <a:r>
              <a:rPr lang="en-US" altLang="en-US"/>
              <a:t>Measure of ability-to-pay</a:t>
            </a:r>
          </a:p>
          <a:p>
            <a:pPr lvl="1" eaLnBrk="1" hangingPunct="1"/>
            <a:r>
              <a:rPr lang="en-US" altLang="en-US"/>
              <a:t>Haig-Simons, Accretion concept, Comprehensive Income, Economic income</a:t>
            </a:r>
          </a:p>
          <a:p>
            <a:pPr lvl="1" eaLnBrk="1" hangingPunct="1"/>
            <a:r>
              <a:rPr lang="en-US" altLang="en-US"/>
              <a:t>“Income may be defined as the algebraic sum of the market value of rights exercised in consumption plus the change in value of the store of property rights between the beginning and end of the period in question.” Simons</a:t>
            </a:r>
          </a:p>
          <a:p>
            <a:pPr lvl="1" eaLnBrk="1" hangingPunct="1"/>
            <a:r>
              <a:rPr lang="en-US" altLang="en-US"/>
              <a:t>Income = Consumption + Change in Wealth</a:t>
            </a:r>
          </a:p>
          <a:p>
            <a:pPr lvl="1" eaLnBrk="1" hangingPunct="1">
              <a:buFontTx/>
              <a:buNone/>
            </a:pPr>
            <a:endParaRPr lang="en-US" altLang="en-US"/>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A0CEA925-E5A3-4D70-8EAA-E8A099E62CF9}"/>
                  </a:ext>
                </a:extLst>
              </p14:cNvPr>
              <p14:cNvContentPartPr/>
              <p14:nvPr/>
            </p14:nvContentPartPr>
            <p14:xfrm>
              <a:off x="1087560" y="1512720"/>
              <a:ext cx="3288600" cy="2235240"/>
            </p14:xfrm>
          </p:contentPart>
        </mc:Choice>
        <mc:Fallback xmlns="">
          <p:pic>
            <p:nvPicPr>
              <p:cNvPr id="2" name="Ink 1">
                <a:extLst>
                  <a:ext uri="{FF2B5EF4-FFF2-40B4-BE49-F238E27FC236}">
                    <a16:creationId xmlns:a16="http://schemas.microsoft.com/office/drawing/2014/main" id="{A0CEA925-E5A3-4D70-8EAA-E8A099E62CF9}"/>
                  </a:ext>
                </a:extLst>
              </p:cNvPr>
              <p:cNvPicPr/>
              <p:nvPr/>
            </p:nvPicPr>
            <p:blipFill>
              <a:blip r:embed="rId5"/>
              <a:stretch>
                <a:fillRect/>
              </a:stretch>
            </p:blipFill>
            <p:spPr>
              <a:xfrm>
                <a:off x="1078200" y="1503360"/>
                <a:ext cx="3307320" cy="2253960"/>
              </a:xfrm>
              <a:prstGeom prst="rect">
                <a:avLst/>
              </a:prstGeom>
            </p:spPr>
          </p:pic>
        </mc:Fallback>
      </mc:AlternateContent>
      <p:pic>
        <p:nvPicPr>
          <p:cNvPr id="3" name="Audio 2">
            <a:hlinkClick r:id="" action="ppaction://media"/>
            <a:extLst>
              <a:ext uri="{FF2B5EF4-FFF2-40B4-BE49-F238E27FC236}">
                <a16:creationId xmlns:a16="http://schemas.microsoft.com/office/drawing/2014/main" id="{70F96FC5-3532-4327-A526-F65562CE7E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78834516"/>
      </p:ext>
    </p:extLst>
  </p:cSld>
  <p:clrMapOvr>
    <a:masterClrMapping/>
  </p:clrMapOvr>
  <mc:AlternateContent xmlns:mc="http://schemas.openxmlformats.org/markup-compatibility/2006" xmlns:p14="http://schemas.microsoft.com/office/powerpoint/2010/main">
    <mc:Choice Requires="p14">
      <p:transition spd="slow" p14:dur="2000" advTm="17337"/>
    </mc:Choice>
    <mc:Fallback xmlns="">
      <p:transition spd="slow" advTm="17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32173" y="244135"/>
            <a:ext cx="10515600" cy="540397"/>
          </a:xfrm>
        </p:spPr>
        <p:txBody>
          <a:bodyPr>
            <a:normAutofit/>
          </a:bodyPr>
          <a:lstStyle/>
          <a:p>
            <a:pPr eaLnBrk="1" hangingPunct="1"/>
            <a:r>
              <a:rPr lang="en-US" altLang="en-US" sz="2800" dirty="0"/>
              <a:t>The U. S. Income Tax--Step by step</a:t>
            </a:r>
          </a:p>
        </p:txBody>
      </p:sp>
      <p:sp>
        <p:nvSpPr>
          <p:cNvPr id="26627" name="Rectangle 3"/>
          <p:cNvSpPr>
            <a:spLocks noGrp="1" noChangeArrowheads="1"/>
          </p:cNvSpPr>
          <p:nvPr>
            <p:ph type="body" idx="1"/>
          </p:nvPr>
        </p:nvSpPr>
        <p:spPr>
          <a:xfrm>
            <a:off x="498631" y="1280604"/>
            <a:ext cx="4961136" cy="3309152"/>
          </a:xfrm>
        </p:spPr>
        <p:txBody>
          <a:bodyPr>
            <a:normAutofit fontScale="85000" lnSpcReduction="20000"/>
          </a:bodyPr>
          <a:lstStyle/>
          <a:p>
            <a:pPr eaLnBrk="1" hangingPunct="1">
              <a:defRPr/>
            </a:pPr>
            <a:r>
              <a:rPr lang="en-US" altLang="en-US" sz="2400" dirty="0"/>
              <a:t>Comprehensive Income  (Haig-Simons)	</a:t>
            </a:r>
          </a:p>
          <a:p>
            <a:pPr lvl="1" eaLnBrk="1" hangingPunct="1">
              <a:defRPr/>
            </a:pPr>
            <a:r>
              <a:rPr lang="en-US" altLang="en-US" dirty="0"/>
              <a:t> 	Exclusions</a:t>
            </a:r>
          </a:p>
          <a:p>
            <a:pPr eaLnBrk="1" hangingPunct="1">
              <a:defRPr/>
            </a:pPr>
            <a:r>
              <a:rPr lang="en-US" altLang="en-US" sz="2400" dirty="0"/>
              <a:t>AGI</a:t>
            </a:r>
          </a:p>
          <a:p>
            <a:pPr lvl="1" eaLnBrk="1" hangingPunct="1">
              <a:defRPr/>
            </a:pPr>
            <a:r>
              <a:rPr lang="en-US" altLang="en-US" dirty="0"/>
              <a:t>   Exemptions and deductions</a:t>
            </a:r>
          </a:p>
          <a:p>
            <a:pPr eaLnBrk="1" hangingPunct="1">
              <a:defRPr/>
            </a:pPr>
            <a:r>
              <a:rPr lang="en-US" altLang="en-US" sz="2400" dirty="0"/>
              <a:t>Taxable Income</a:t>
            </a:r>
          </a:p>
          <a:p>
            <a:pPr lvl="1" eaLnBrk="1" hangingPunct="1">
              <a:defRPr/>
            </a:pPr>
            <a:r>
              <a:rPr lang="en-US" altLang="en-US" dirty="0"/>
              <a:t>Tax rates, filing status</a:t>
            </a:r>
          </a:p>
          <a:p>
            <a:pPr eaLnBrk="1" hangingPunct="1">
              <a:defRPr/>
            </a:pPr>
            <a:r>
              <a:rPr lang="en-US" altLang="en-US" sz="2400" dirty="0"/>
              <a:t>Tax Liability (before and after credits)</a:t>
            </a:r>
          </a:p>
          <a:p>
            <a:pPr lvl="1" eaLnBrk="1" hangingPunct="1">
              <a:defRPr/>
            </a:pPr>
            <a:r>
              <a:rPr lang="en-US" altLang="en-US" dirty="0"/>
              <a:t>   Withholding, estimated payments</a:t>
            </a:r>
          </a:p>
          <a:p>
            <a:pPr eaLnBrk="1" hangingPunct="1">
              <a:defRPr/>
            </a:pPr>
            <a:r>
              <a:rPr lang="en-US" altLang="en-US" sz="2400" dirty="0"/>
              <a:t>Final payment</a:t>
            </a:r>
          </a:p>
          <a:p>
            <a:pPr marL="0" indent="0">
              <a:buNone/>
              <a:defRPr/>
            </a:pPr>
            <a:r>
              <a:rPr lang="en-US" altLang="en-US" sz="1400" dirty="0"/>
              <a:t>	</a:t>
            </a:r>
          </a:p>
        </p:txBody>
      </p:sp>
      <p:pic>
        <p:nvPicPr>
          <p:cNvPr id="2" name="Audio 1">
            <a:hlinkClick r:id="" action="ppaction://media"/>
            <a:extLst>
              <a:ext uri="{FF2B5EF4-FFF2-40B4-BE49-F238E27FC236}">
                <a16:creationId xmlns:a16="http://schemas.microsoft.com/office/drawing/2014/main" id="{DC0D5F34-1A0C-4963-A487-7D79297F35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64521672"/>
      </p:ext>
    </p:extLst>
  </p:cSld>
  <p:clrMapOvr>
    <a:masterClrMapping/>
  </p:clrMapOvr>
  <mc:AlternateContent xmlns:mc="http://schemas.openxmlformats.org/markup-compatibility/2006" xmlns:p14="http://schemas.microsoft.com/office/powerpoint/2010/main">
    <mc:Choice Requires="p14">
      <p:transition spd="slow" p14:dur="2000" advTm="17448"/>
    </mc:Choice>
    <mc:Fallback xmlns="">
      <p:transition spd="slow" advTm="17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619C80-9F1B-4DCC-A366-85D2E935E5FF}"/>
              </a:ext>
            </a:extLst>
          </p:cNvPr>
          <p:cNvPicPr>
            <a:picLocks noChangeAspect="1"/>
          </p:cNvPicPr>
          <p:nvPr/>
        </p:nvPicPr>
        <p:blipFill>
          <a:blip r:embed="rId4"/>
          <a:stretch>
            <a:fillRect/>
          </a:stretch>
        </p:blipFill>
        <p:spPr>
          <a:xfrm>
            <a:off x="1599078" y="0"/>
            <a:ext cx="8993844" cy="6858000"/>
          </a:xfrm>
          <a:prstGeom prst="rect">
            <a:avLst/>
          </a:prstGeom>
        </p:spPr>
      </p:pic>
      <p:pic>
        <p:nvPicPr>
          <p:cNvPr id="4" name="Audio 3">
            <a:hlinkClick r:id="" action="ppaction://media"/>
            <a:extLst>
              <a:ext uri="{FF2B5EF4-FFF2-40B4-BE49-F238E27FC236}">
                <a16:creationId xmlns:a16="http://schemas.microsoft.com/office/drawing/2014/main" id="{F9F48EA6-507B-4127-B642-DBE729C7F4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388129566"/>
      </p:ext>
    </p:extLst>
  </p:cSld>
  <p:clrMapOvr>
    <a:masterClrMapping/>
  </p:clrMapOvr>
  <mc:AlternateContent xmlns:mc="http://schemas.openxmlformats.org/markup-compatibility/2006" xmlns:p14="http://schemas.microsoft.com/office/powerpoint/2010/main">
    <mc:Choice Requires="p14">
      <p:transition spd="slow" p14:dur="2000" advTm="12924"/>
    </mc:Choice>
    <mc:Fallback xmlns="">
      <p:transition spd="slow" advTm="12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3D3942-E916-45FC-B1DD-834096FDF4DA}"/>
              </a:ext>
            </a:extLst>
          </p:cNvPr>
          <p:cNvPicPr>
            <a:picLocks noChangeAspect="1"/>
          </p:cNvPicPr>
          <p:nvPr/>
        </p:nvPicPr>
        <p:blipFill>
          <a:blip r:embed="rId4"/>
          <a:stretch>
            <a:fillRect/>
          </a:stretch>
        </p:blipFill>
        <p:spPr>
          <a:xfrm>
            <a:off x="1753240" y="0"/>
            <a:ext cx="8856969" cy="6858000"/>
          </a:xfrm>
          <a:prstGeom prst="rect">
            <a:avLst/>
          </a:prstGeom>
        </p:spPr>
      </p:pic>
      <p:pic>
        <p:nvPicPr>
          <p:cNvPr id="3" name="Audio 2">
            <a:hlinkClick r:id="" action="ppaction://media"/>
            <a:extLst>
              <a:ext uri="{FF2B5EF4-FFF2-40B4-BE49-F238E27FC236}">
                <a16:creationId xmlns:a16="http://schemas.microsoft.com/office/drawing/2014/main" id="{3BC9EBD0-6A6C-49B1-9F29-A4F44B6C66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50477837"/>
      </p:ext>
    </p:extLst>
  </p:cSld>
  <p:clrMapOvr>
    <a:masterClrMapping/>
  </p:clrMapOvr>
  <mc:AlternateContent xmlns:mc="http://schemas.openxmlformats.org/markup-compatibility/2006" xmlns:p14="http://schemas.microsoft.com/office/powerpoint/2010/main">
    <mc:Choice Requires="p14">
      <p:transition spd="slow" p14:dur="2000" advTm="7255"/>
    </mc:Choice>
    <mc:Fallback xmlns="">
      <p:transition spd="slow" advTm="7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en-US"/>
              <a:t>Individual Income Tax Topics</a:t>
            </a:r>
          </a:p>
        </p:txBody>
      </p:sp>
      <p:sp>
        <p:nvSpPr>
          <p:cNvPr id="25603" name="Rectangle 3"/>
          <p:cNvSpPr>
            <a:spLocks noGrp="1" noChangeArrowheads="1"/>
          </p:cNvSpPr>
          <p:nvPr>
            <p:ph type="body" idx="1"/>
          </p:nvPr>
        </p:nvSpPr>
        <p:spPr/>
        <p:txBody>
          <a:bodyPr/>
          <a:lstStyle/>
          <a:p>
            <a:pPr eaLnBrk="1" hangingPunct="1">
              <a:lnSpc>
                <a:spcPct val="90000"/>
              </a:lnSpc>
            </a:pPr>
            <a:r>
              <a:rPr lang="en-US" altLang="en-US" dirty="0"/>
              <a:t>Inflation and capital gains</a:t>
            </a:r>
          </a:p>
          <a:p>
            <a:pPr lvl="1" eaLnBrk="1" hangingPunct="1">
              <a:lnSpc>
                <a:spcPct val="90000"/>
              </a:lnSpc>
            </a:pPr>
            <a:r>
              <a:rPr lang="en-US" altLang="en-US" dirty="0"/>
              <a:t>Bracket creep</a:t>
            </a:r>
          </a:p>
          <a:p>
            <a:pPr lvl="1" eaLnBrk="1" hangingPunct="1">
              <a:lnSpc>
                <a:spcPct val="90000"/>
              </a:lnSpc>
            </a:pPr>
            <a:r>
              <a:rPr lang="en-US" altLang="en-US" dirty="0"/>
              <a:t>Taxation of income from capital</a:t>
            </a:r>
          </a:p>
          <a:p>
            <a:pPr eaLnBrk="1" hangingPunct="1">
              <a:lnSpc>
                <a:spcPct val="90000"/>
              </a:lnSpc>
            </a:pPr>
            <a:r>
              <a:rPr lang="en-US" altLang="en-US" dirty="0"/>
              <a:t>Tax treatment of family—equity on various fronts</a:t>
            </a:r>
          </a:p>
          <a:p>
            <a:pPr lvl="1" eaLnBrk="1" hangingPunct="1">
              <a:lnSpc>
                <a:spcPct val="90000"/>
              </a:lnSpc>
            </a:pPr>
            <a:r>
              <a:rPr lang="en-US" altLang="en-US" dirty="0"/>
              <a:t>Reasons for joint filing</a:t>
            </a:r>
          </a:p>
          <a:p>
            <a:pPr lvl="1" eaLnBrk="1" hangingPunct="1">
              <a:lnSpc>
                <a:spcPct val="90000"/>
              </a:lnSpc>
            </a:pPr>
            <a:r>
              <a:rPr lang="en-US" altLang="en-US" dirty="0"/>
              <a:t>Marriage penalty and rewards</a:t>
            </a:r>
          </a:p>
          <a:p>
            <a:pPr eaLnBrk="1" hangingPunct="1">
              <a:lnSpc>
                <a:spcPct val="90000"/>
              </a:lnSpc>
            </a:pPr>
            <a:r>
              <a:rPr lang="en-US" altLang="en-US" dirty="0"/>
              <a:t>Income averaging--example</a:t>
            </a:r>
          </a:p>
          <a:p>
            <a:pPr eaLnBrk="1" hangingPunct="1">
              <a:lnSpc>
                <a:spcPct val="90000"/>
              </a:lnSpc>
            </a:pPr>
            <a:r>
              <a:rPr lang="en-US" altLang="en-US" dirty="0"/>
              <a:t>Housing  (r-m-d)</a:t>
            </a:r>
          </a:p>
          <a:p>
            <a:pPr eaLnBrk="1" hangingPunct="1">
              <a:lnSpc>
                <a:spcPct val="90000"/>
              </a:lnSpc>
              <a:buFontTx/>
              <a:buNone/>
            </a:pPr>
            <a:endParaRPr lang="en-US" altLang="en-US" dirty="0"/>
          </a:p>
        </p:txBody>
      </p:sp>
      <p:pic>
        <p:nvPicPr>
          <p:cNvPr id="2" name="Audio 1">
            <a:hlinkClick r:id="" action="ppaction://media"/>
            <a:extLst>
              <a:ext uri="{FF2B5EF4-FFF2-40B4-BE49-F238E27FC236}">
                <a16:creationId xmlns:a16="http://schemas.microsoft.com/office/drawing/2014/main" id="{78E6F88A-B8C5-42B1-A06A-49E0FD7700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4347968"/>
      </p:ext>
    </p:extLst>
  </p:cSld>
  <p:clrMapOvr>
    <a:masterClrMapping/>
  </p:clrMapOvr>
  <mc:AlternateContent xmlns:mc="http://schemas.openxmlformats.org/markup-compatibility/2006" xmlns:p14="http://schemas.microsoft.com/office/powerpoint/2010/main">
    <mc:Choice Requires="p14">
      <p:transition spd="slow" p14:dur="2000" advTm="64952"/>
    </mc:Choice>
    <mc:Fallback xmlns="">
      <p:transition spd="slow" advTm="64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US" altLang="en-US"/>
              <a:t>Inflation-Hypothetical Situations</a:t>
            </a:r>
          </a:p>
        </p:txBody>
      </p:sp>
      <p:graphicFrame>
        <p:nvGraphicFramePr>
          <p:cNvPr id="4" name="Content Placeholder 3"/>
          <p:cNvGraphicFramePr>
            <a:graphicFrameLocks noGrp="1"/>
          </p:cNvGraphicFramePr>
          <p:nvPr>
            <p:ph idx="1"/>
          </p:nvPr>
        </p:nvGraphicFramePr>
        <p:xfrm>
          <a:off x="1981200" y="1600200"/>
          <a:ext cx="4267200" cy="1482724"/>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tblGrid>
              <a:tr h="370681">
                <a:tc>
                  <a:txBody>
                    <a:bodyPr/>
                    <a:lstStyle/>
                    <a:p>
                      <a:r>
                        <a:rPr lang="en-US" sz="1800" dirty="0"/>
                        <a:t>Income</a:t>
                      </a:r>
                    </a:p>
                  </a:txBody>
                  <a:tcPr marT="45700" marB="45700"/>
                </a:tc>
                <a:tc>
                  <a:txBody>
                    <a:bodyPr/>
                    <a:lstStyle/>
                    <a:p>
                      <a:r>
                        <a:rPr lang="en-US" sz="1800" dirty="0"/>
                        <a:t>Tax</a:t>
                      </a:r>
                    </a:p>
                  </a:txBody>
                  <a:tcPr marT="45700" marB="45700"/>
                </a:tc>
                <a:extLst>
                  <a:ext uri="{0D108BD9-81ED-4DB2-BD59-A6C34878D82A}">
                    <a16:rowId xmlns:a16="http://schemas.microsoft.com/office/drawing/2014/main" val="10000"/>
                  </a:ext>
                </a:extLst>
              </a:tr>
              <a:tr h="370681">
                <a:tc>
                  <a:txBody>
                    <a:bodyPr/>
                    <a:lstStyle/>
                    <a:p>
                      <a:r>
                        <a:rPr lang="en-US" sz="1800" dirty="0"/>
                        <a:t>0-20,000</a:t>
                      </a:r>
                    </a:p>
                  </a:txBody>
                  <a:tcPr marT="45700" marB="45700"/>
                </a:tc>
                <a:tc>
                  <a:txBody>
                    <a:bodyPr/>
                    <a:lstStyle/>
                    <a:p>
                      <a:r>
                        <a:rPr lang="en-US" sz="1800" dirty="0"/>
                        <a:t>10 %</a:t>
                      </a:r>
                    </a:p>
                  </a:txBody>
                  <a:tcPr marT="45700" marB="45700"/>
                </a:tc>
                <a:extLst>
                  <a:ext uri="{0D108BD9-81ED-4DB2-BD59-A6C34878D82A}">
                    <a16:rowId xmlns:a16="http://schemas.microsoft.com/office/drawing/2014/main" val="10001"/>
                  </a:ext>
                </a:extLst>
              </a:tr>
              <a:tr h="370681">
                <a:tc>
                  <a:txBody>
                    <a:bodyPr/>
                    <a:lstStyle/>
                    <a:p>
                      <a:r>
                        <a:rPr lang="en-US" sz="1800" dirty="0"/>
                        <a:t>20,000-40,000</a:t>
                      </a:r>
                    </a:p>
                  </a:txBody>
                  <a:tcPr marT="45700" marB="45700"/>
                </a:tc>
                <a:tc>
                  <a:txBody>
                    <a:bodyPr/>
                    <a:lstStyle/>
                    <a:p>
                      <a:r>
                        <a:rPr lang="en-US" sz="1800" dirty="0"/>
                        <a:t>2,000 + 20%</a:t>
                      </a:r>
                      <a:r>
                        <a:rPr lang="en-US" sz="1800" baseline="0" dirty="0"/>
                        <a:t> of  excess</a:t>
                      </a:r>
                      <a:endParaRPr lang="en-US" sz="1800" dirty="0"/>
                    </a:p>
                  </a:txBody>
                  <a:tcPr marT="45700" marB="45700"/>
                </a:tc>
                <a:extLst>
                  <a:ext uri="{0D108BD9-81ED-4DB2-BD59-A6C34878D82A}">
                    <a16:rowId xmlns:a16="http://schemas.microsoft.com/office/drawing/2014/main" val="10002"/>
                  </a:ext>
                </a:extLst>
              </a:tr>
              <a:tr h="370681">
                <a:tc>
                  <a:txBody>
                    <a:bodyPr/>
                    <a:lstStyle/>
                    <a:p>
                      <a:r>
                        <a:rPr lang="en-US" sz="1800" dirty="0"/>
                        <a:t>40,000 and up</a:t>
                      </a:r>
                    </a:p>
                  </a:txBody>
                  <a:tcPr marT="45700" marB="45700"/>
                </a:tc>
                <a:tc>
                  <a:txBody>
                    <a:bodyPr/>
                    <a:lstStyle/>
                    <a:p>
                      <a:r>
                        <a:rPr lang="en-US" sz="1800" dirty="0"/>
                        <a:t>6,000 +  25%</a:t>
                      </a:r>
                      <a:r>
                        <a:rPr lang="en-US" sz="1800" baseline="0" dirty="0"/>
                        <a:t> of excess</a:t>
                      </a:r>
                      <a:endParaRPr lang="en-US" sz="1800" dirty="0"/>
                    </a:p>
                  </a:txBody>
                  <a:tcPr marT="45700" marB="45700"/>
                </a:tc>
                <a:extLst>
                  <a:ext uri="{0D108BD9-81ED-4DB2-BD59-A6C34878D82A}">
                    <a16:rowId xmlns:a16="http://schemas.microsoft.com/office/drawing/2014/main" val="10003"/>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076502046"/>
              </p:ext>
            </p:extLst>
          </p:nvPr>
        </p:nvGraphicFramePr>
        <p:xfrm>
          <a:off x="2057400" y="3505200"/>
          <a:ext cx="6629400" cy="1096974"/>
        </p:xfrm>
        <a:graphic>
          <a:graphicData uri="http://schemas.openxmlformats.org/drawingml/2006/table">
            <a:tbl>
              <a:tblPr firstRow="1" bandRow="1">
                <a:tableStyleId>{5C22544A-7EE6-4342-B048-85BDC9FD1C3A}</a:tableStyleId>
              </a:tblPr>
              <a:tblGrid>
                <a:gridCol w="1325880">
                  <a:extLst>
                    <a:ext uri="{9D8B030D-6E8A-4147-A177-3AD203B41FA5}">
                      <a16:colId xmlns:a16="http://schemas.microsoft.com/office/drawing/2014/main" val="20000"/>
                    </a:ext>
                  </a:extLst>
                </a:gridCol>
                <a:gridCol w="1325880">
                  <a:extLst>
                    <a:ext uri="{9D8B030D-6E8A-4147-A177-3AD203B41FA5}">
                      <a16:colId xmlns:a16="http://schemas.microsoft.com/office/drawing/2014/main" val="20001"/>
                    </a:ext>
                  </a:extLst>
                </a:gridCol>
                <a:gridCol w="1325880">
                  <a:extLst>
                    <a:ext uri="{9D8B030D-6E8A-4147-A177-3AD203B41FA5}">
                      <a16:colId xmlns:a16="http://schemas.microsoft.com/office/drawing/2014/main" val="20002"/>
                    </a:ext>
                  </a:extLst>
                </a:gridCol>
                <a:gridCol w="1325880">
                  <a:extLst>
                    <a:ext uri="{9D8B030D-6E8A-4147-A177-3AD203B41FA5}">
                      <a16:colId xmlns:a16="http://schemas.microsoft.com/office/drawing/2014/main" val="20003"/>
                    </a:ext>
                  </a:extLst>
                </a:gridCol>
                <a:gridCol w="1325880">
                  <a:extLst>
                    <a:ext uri="{9D8B030D-6E8A-4147-A177-3AD203B41FA5}">
                      <a16:colId xmlns:a16="http://schemas.microsoft.com/office/drawing/2014/main" val="20004"/>
                    </a:ext>
                  </a:extLst>
                </a:gridCol>
              </a:tblGrid>
              <a:tr h="365654">
                <a:tc>
                  <a:txBody>
                    <a:bodyPr/>
                    <a:lstStyle/>
                    <a:p>
                      <a:r>
                        <a:rPr lang="en-US" sz="1800" dirty="0"/>
                        <a:t>Year</a:t>
                      </a:r>
                    </a:p>
                  </a:txBody>
                  <a:tcPr marT="45669" marB="45669"/>
                </a:tc>
                <a:tc>
                  <a:txBody>
                    <a:bodyPr/>
                    <a:lstStyle/>
                    <a:p>
                      <a:r>
                        <a:rPr lang="en-US" sz="1800" dirty="0"/>
                        <a:t>Income</a:t>
                      </a:r>
                    </a:p>
                  </a:txBody>
                  <a:tcPr marT="45669" marB="45669"/>
                </a:tc>
                <a:tc>
                  <a:txBody>
                    <a:bodyPr/>
                    <a:lstStyle/>
                    <a:p>
                      <a:r>
                        <a:rPr lang="en-US" sz="1800" dirty="0"/>
                        <a:t>Tax</a:t>
                      </a:r>
                    </a:p>
                  </a:txBody>
                  <a:tcPr marT="45669" marB="45669"/>
                </a:tc>
                <a:tc>
                  <a:txBody>
                    <a:bodyPr/>
                    <a:lstStyle/>
                    <a:p>
                      <a:r>
                        <a:rPr lang="en-US" sz="1800" dirty="0"/>
                        <a:t>ATR</a:t>
                      </a:r>
                    </a:p>
                  </a:txBody>
                  <a:tcPr marT="45669" marB="45669"/>
                </a:tc>
                <a:tc>
                  <a:txBody>
                    <a:bodyPr/>
                    <a:lstStyle/>
                    <a:p>
                      <a:endParaRPr lang="en-US" sz="1800" dirty="0"/>
                    </a:p>
                  </a:txBody>
                  <a:tcPr marT="45669" marB="45669"/>
                </a:tc>
                <a:extLst>
                  <a:ext uri="{0D108BD9-81ED-4DB2-BD59-A6C34878D82A}">
                    <a16:rowId xmlns:a16="http://schemas.microsoft.com/office/drawing/2014/main" val="10000"/>
                  </a:ext>
                </a:extLst>
              </a:tr>
              <a:tr h="365654">
                <a:tc>
                  <a:txBody>
                    <a:bodyPr/>
                    <a:lstStyle/>
                    <a:p>
                      <a:r>
                        <a:rPr lang="en-US" sz="1800" dirty="0"/>
                        <a:t>2000</a:t>
                      </a:r>
                    </a:p>
                  </a:txBody>
                  <a:tcPr marT="45669" marB="45669"/>
                </a:tc>
                <a:tc>
                  <a:txBody>
                    <a:bodyPr/>
                    <a:lstStyle/>
                    <a:p>
                      <a:r>
                        <a:rPr lang="en-US" sz="1800" dirty="0"/>
                        <a:t>20,000</a:t>
                      </a:r>
                    </a:p>
                  </a:txBody>
                  <a:tcPr marT="45669" marB="45669"/>
                </a:tc>
                <a:tc>
                  <a:txBody>
                    <a:bodyPr/>
                    <a:lstStyle/>
                    <a:p>
                      <a:r>
                        <a:rPr lang="en-US" dirty="0"/>
                        <a:t>2,000</a:t>
                      </a:r>
                    </a:p>
                  </a:txBody>
                  <a:tcPr marT="45669" marB="45669"/>
                </a:tc>
                <a:tc>
                  <a:txBody>
                    <a:bodyPr/>
                    <a:lstStyle/>
                    <a:p>
                      <a:r>
                        <a:rPr lang="en-US" sz="1800" dirty="0"/>
                        <a:t>10%</a:t>
                      </a:r>
                    </a:p>
                  </a:txBody>
                  <a:tcPr marT="45669" marB="45669"/>
                </a:tc>
                <a:tc>
                  <a:txBody>
                    <a:bodyPr/>
                    <a:lstStyle/>
                    <a:p>
                      <a:endParaRPr lang="en-US" sz="1800" dirty="0"/>
                    </a:p>
                  </a:txBody>
                  <a:tcPr marT="45669" marB="45669"/>
                </a:tc>
                <a:extLst>
                  <a:ext uri="{0D108BD9-81ED-4DB2-BD59-A6C34878D82A}">
                    <a16:rowId xmlns:a16="http://schemas.microsoft.com/office/drawing/2014/main" val="10001"/>
                  </a:ext>
                </a:extLst>
              </a:tr>
              <a:tr h="365654">
                <a:tc>
                  <a:txBody>
                    <a:bodyPr/>
                    <a:lstStyle/>
                    <a:p>
                      <a:r>
                        <a:rPr lang="en-US" sz="1800" dirty="0"/>
                        <a:t>2000</a:t>
                      </a:r>
                    </a:p>
                  </a:txBody>
                  <a:tcPr marT="45669" marB="45669"/>
                </a:tc>
                <a:tc>
                  <a:txBody>
                    <a:bodyPr/>
                    <a:lstStyle/>
                    <a:p>
                      <a:r>
                        <a:rPr lang="en-US" sz="1800" dirty="0"/>
                        <a:t>40,000</a:t>
                      </a:r>
                    </a:p>
                  </a:txBody>
                  <a:tcPr marT="45669" marB="45669"/>
                </a:tc>
                <a:tc>
                  <a:txBody>
                    <a:bodyPr/>
                    <a:lstStyle/>
                    <a:p>
                      <a:r>
                        <a:rPr lang="en-US" dirty="0"/>
                        <a:t>6,000</a:t>
                      </a:r>
                    </a:p>
                  </a:txBody>
                  <a:tcPr marT="45669" marB="45669"/>
                </a:tc>
                <a:tc>
                  <a:txBody>
                    <a:bodyPr/>
                    <a:lstStyle/>
                    <a:p>
                      <a:r>
                        <a:rPr lang="en-US" sz="1800" dirty="0"/>
                        <a:t>15%</a:t>
                      </a:r>
                    </a:p>
                  </a:txBody>
                  <a:tcPr marT="45669" marB="45669"/>
                </a:tc>
                <a:tc>
                  <a:txBody>
                    <a:bodyPr/>
                    <a:lstStyle/>
                    <a:p>
                      <a:endParaRPr lang="en-US" sz="1800" dirty="0"/>
                    </a:p>
                  </a:txBody>
                  <a:tcPr marT="45669" marB="45669"/>
                </a:tc>
                <a:extLst>
                  <a:ext uri="{0D108BD9-81ED-4DB2-BD59-A6C34878D82A}">
                    <a16:rowId xmlns:a16="http://schemas.microsoft.com/office/drawing/2014/main" val="10002"/>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40002235"/>
              </p:ext>
            </p:extLst>
          </p:nvPr>
        </p:nvGraphicFramePr>
        <p:xfrm>
          <a:off x="2133600" y="4876800"/>
          <a:ext cx="7239000" cy="1096974"/>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tblGrid>
              <a:tr h="365654">
                <a:tc>
                  <a:txBody>
                    <a:bodyPr/>
                    <a:lstStyle/>
                    <a:p>
                      <a:r>
                        <a:rPr lang="en-US" sz="1800" dirty="0"/>
                        <a:t>Year</a:t>
                      </a:r>
                    </a:p>
                  </a:txBody>
                  <a:tcPr marT="45669" marB="45669"/>
                </a:tc>
                <a:tc>
                  <a:txBody>
                    <a:bodyPr/>
                    <a:lstStyle/>
                    <a:p>
                      <a:r>
                        <a:rPr lang="en-US" sz="1800" dirty="0"/>
                        <a:t>Income</a:t>
                      </a:r>
                    </a:p>
                  </a:txBody>
                  <a:tcPr marT="45669" marB="45669"/>
                </a:tc>
                <a:tc>
                  <a:txBody>
                    <a:bodyPr/>
                    <a:lstStyle/>
                    <a:p>
                      <a:r>
                        <a:rPr lang="en-US" sz="1800" dirty="0"/>
                        <a:t>Tax</a:t>
                      </a:r>
                    </a:p>
                  </a:txBody>
                  <a:tcPr marT="45669" marB="45669"/>
                </a:tc>
                <a:tc>
                  <a:txBody>
                    <a:bodyPr/>
                    <a:lstStyle/>
                    <a:p>
                      <a:r>
                        <a:rPr lang="en-US" sz="1800" dirty="0"/>
                        <a:t>ATR</a:t>
                      </a:r>
                    </a:p>
                  </a:txBody>
                  <a:tcPr marT="45669" marB="45669"/>
                </a:tc>
                <a:tc>
                  <a:txBody>
                    <a:bodyPr/>
                    <a:lstStyle/>
                    <a:p>
                      <a:r>
                        <a:rPr lang="en-US" sz="1800" dirty="0"/>
                        <a:t>Price Index</a:t>
                      </a:r>
                    </a:p>
                  </a:txBody>
                  <a:tcPr marT="45669" marB="45669"/>
                </a:tc>
                <a:extLst>
                  <a:ext uri="{0D108BD9-81ED-4DB2-BD59-A6C34878D82A}">
                    <a16:rowId xmlns:a16="http://schemas.microsoft.com/office/drawing/2014/main" val="10000"/>
                  </a:ext>
                </a:extLst>
              </a:tr>
              <a:tr h="365654">
                <a:tc>
                  <a:txBody>
                    <a:bodyPr/>
                    <a:lstStyle/>
                    <a:p>
                      <a:r>
                        <a:rPr lang="en-US" sz="1800" dirty="0"/>
                        <a:t>1990</a:t>
                      </a:r>
                    </a:p>
                  </a:txBody>
                  <a:tcPr marT="45669" marB="45669"/>
                </a:tc>
                <a:tc>
                  <a:txBody>
                    <a:bodyPr/>
                    <a:lstStyle/>
                    <a:p>
                      <a:r>
                        <a:rPr lang="en-US" sz="1800" dirty="0"/>
                        <a:t>20,000</a:t>
                      </a:r>
                    </a:p>
                  </a:txBody>
                  <a:tcPr marT="45669" marB="45669"/>
                </a:tc>
                <a:tc>
                  <a:txBody>
                    <a:bodyPr/>
                    <a:lstStyle/>
                    <a:p>
                      <a:r>
                        <a:rPr lang="en-US" dirty="0"/>
                        <a:t>2,000</a:t>
                      </a:r>
                    </a:p>
                  </a:txBody>
                  <a:tcPr marT="45669" marB="45669"/>
                </a:tc>
                <a:tc>
                  <a:txBody>
                    <a:bodyPr/>
                    <a:lstStyle/>
                    <a:p>
                      <a:r>
                        <a:rPr lang="en-US" sz="1800" dirty="0"/>
                        <a:t>10%</a:t>
                      </a:r>
                    </a:p>
                  </a:txBody>
                  <a:tcPr marT="45669" marB="45669"/>
                </a:tc>
                <a:tc>
                  <a:txBody>
                    <a:bodyPr/>
                    <a:lstStyle/>
                    <a:p>
                      <a:r>
                        <a:rPr lang="en-US" sz="1800" dirty="0"/>
                        <a:t>100</a:t>
                      </a:r>
                    </a:p>
                  </a:txBody>
                  <a:tcPr marT="45669" marB="45669"/>
                </a:tc>
                <a:extLst>
                  <a:ext uri="{0D108BD9-81ED-4DB2-BD59-A6C34878D82A}">
                    <a16:rowId xmlns:a16="http://schemas.microsoft.com/office/drawing/2014/main" val="10001"/>
                  </a:ext>
                </a:extLst>
              </a:tr>
              <a:tr h="365654">
                <a:tc>
                  <a:txBody>
                    <a:bodyPr/>
                    <a:lstStyle/>
                    <a:p>
                      <a:r>
                        <a:rPr lang="en-US" sz="1800" dirty="0"/>
                        <a:t>2000</a:t>
                      </a:r>
                    </a:p>
                  </a:txBody>
                  <a:tcPr marT="45669" marB="45669"/>
                </a:tc>
                <a:tc>
                  <a:txBody>
                    <a:bodyPr/>
                    <a:lstStyle/>
                    <a:p>
                      <a:r>
                        <a:rPr lang="en-US" sz="1800" dirty="0"/>
                        <a:t>40,000</a:t>
                      </a:r>
                    </a:p>
                  </a:txBody>
                  <a:tcPr marT="45669" marB="45669"/>
                </a:tc>
                <a:tc>
                  <a:txBody>
                    <a:bodyPr/>
                    <a:lstStyle/>
                    <a:p>
                      <a:r>
                        <a:rPr lang="en-US" dirty="0"/>
                        <a:t>6,000</a:t>
                      </a:r>
                    </a:p>
                  </a:txBody>
                  <a:tcPr marT="45669" marB="45669"/>
                </a:tc>
                <a:tc>
                  <a:txBody>
                    <a:bodyPr/>
                    <a:lstStyle/>
                    <a:p>
                      <a:r>
                        <a:rPr lang="en-US" sz="1800" dirty="0"/>
                        <a:t>15%</a:t>
                      </a:r>
                    </a:p>
                  </a:txBody>
                  <a:tcPr marT="45669" marB="45669"/>
                </a:tc>
                <a:tc>
                  <a:txBody>
                    <a:bodyPr/>
                    <a:lstStyle/>
                    <a:p>
                      <a:r>
                        <a:rPr lang="en-US" sz="1800" dirty="0"/>
                        <a:t>200</a:t>
                      </a:r>
                    </a:p>
                  </a:txBody>
                  <a:tcPr marT="45669" marB="45669"/>
                </a:tc>
                <a:extLst>
                  <a:ext uri="{0D108BD9-81ED-4DB2-BD59-A6C34878D82A}">
                    <a16:rowId xmlns:a16="http://schemas.microsoft.com/office/drawing/2014/main" val="10002"/>
                  </a:ext>
                </a:extLst>
              </a:tr>
            </a:tbl>
          </a:graphicData>
        </a:graphic>
      </p:graphicFrame>
      <p:sp>
        <p:nvSpPr>
          <p:cNvPr id="26696" name="TextBox 6"/>
          <p:cNvSpPr txBox="1">
            <a:spLocks noChangeArrowheads="1"/>
          </p:cNvSpPr>
          <p:nvPr/>
        </p:nvSpPr>
        <p:spPr bwMode="auto">
          <a:xfrm>
            <a:off x="2514600" y="6248400"/>
            <a:ext cx="160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t>Bracket creep</a:t>
            </a:r>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7" name="Ink 6">
                <a:extLst>
                  <a:ext uri="{FF2B5EF4-FFF2-40B4-BE49-F238E27FC236}">
                    <a16:creationId xmlns:a16="http://schemas.microsoft.com/office/drawing/2014/main" id="{DF318FFA-815C-4546-92C4-ACFA28BEEA1D}"/>
                  </a:ext>
                </a:extLst>
              </p14:cNvPr>
              <p14:cNvContentPartPr/>
              <p14:nvPr>
                <p:extLst>
                  <p:ext uri="{42D2F446-02D8-4167-A562-619A0277C38B}">
                    <p15:isNarration xmlns:p15="http://schemas.microsoft.com/office/powerpoint/2012/main" val="1"/>
                  </p:ext>
                </p:extLst>
              </p14:nvPr>
            </p14:nvContentPartPr>
            <p14:xfrm>
              <a:off x="1257480" y="3713760"/>
              <a:ext cx="7536600" cy="2439360"/>
            </p14:xfrm>
          </p:contentPart>
        </mc:Choice>
        <mc:Fallback xmlns="">
          <p:pic>
            <p:nvPicPr>
              <p:cNvPr id="7" name="Ink 6">
                <a:extLst>
                  <a:ext uri="{FF2B5EF4-FFF2-40B4-BE49-F238E27FC236}">
                    <a16:creationId xmlns:a16="http://schemas.microsoft.com/office/drawing/2014/main" id="{DF318FFA-815C-4546-92C4-ACFA28BEEA1D}"/>
                  </a:ext>
                </a:extLst>
              </p:cNvPr>
              <p:cNvPicPr>
                <a:picLocks noGrp="1" noRot="1" noChangeAspect="1" noMove="1" noResize="1" noEditPoints="1" noAdjustHandles="1" noChangeArrowheads="1" noChangeShapeType="1"/>
              </p:cNvPicPr>
              <p:nvPr/>
            </p:nvPicPr>
            <p:blipFill>
              <a:blip r:embed="rId5"/>
              <a:stretch>
                <a:fillRect/>
              </a:stretch>
            </p:blipFill>
            <p:spPr>
              <a:xfrm>
                <a:off x="1248120" y="3704400"/>
                <a:ext cx="7555320" cy="2458080"/>
              </a:xfrm>
              <a:prstGeom prst="rect">
                <a:avLst/>
              </a:prstGeom>
            </p:spPr>
          </p:pic>
        </mc:Fallback>
      </mc:AlternateContent>
      <p:pic>
        <p:nvPicPr>
          <p:cNvPr id="8" name="Audio 7">
            <a:hlinkClick r:id="" action="ppaction://media"/>
            <a:extLst>
              <a:ext uri="{FF2B5EF4-FFF2-40B4-BE49-F238E27FC236}">
                <a16:creationId xmlns:a16="http://schemas.microsoft.com/office/drawing/2014/main" id="{7C09E974-D873-4067-885A-1951EAA8D5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455655319"/>
      </p:ext>
    </p:extLst>
  </p:cSld>
  <p:clrMapOvr>
    <a:masterClrMapping/>
  </p:clrMapOvr>
  <mc:AlternateContent xmlns:mc="http://schemas.openxmlformats.org/markup-compatibility/2006" xmlns:p14="http://schemas.microsoft.com/office/powerpoint/2010/main">
    <mc:Choice Requires="p14">
      <p:transition spd="slow" p14:dur="2000" advTm="221794"/>
    </mc:Choice>
    <mc:Fallback xmlns="">
      <p:transition spd="slow" advTm="221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TotalTime>
  <Words>1175</Words>
  <Application>Microsoft Office PowerPoint</Application>
  <PresentationFormat>Widescreen</PresentationFormat>
  <Paragraphs>345</Paragraphs>
  <Slides>25</Slides>
  <Notes>1</Notes>
  <HiddenSlides>0</HiddenSlides>
  <MMClips>23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Times New Roman</vt:lpstr>
      <vt:lpstr>Office Theme</vt:lpstr>
      <vt:lpstr>ECON 411 Public Sector Economics PowerPoint Material 2020</vt:lpstr>
      <vt:lpstr>Taxation--Plan</vt:lpstr>
      <vt:lpstr>PowerPoint Presentation</vt:lpstr>
      <vt:lpstr>Individual Income Taxation</vt:lpstr>
      <vt:lpstr>The U. S. Income Tax--Step by step</vt:lpstr>
      <vt:lpstr>PowerPoint Presentation</vt:lpstr>
      <vt:lpstr>PowerPoint Presentation</vt:lpstr>
      <vt:lpstr>Individual Income Tax Topics</vt:lpstr>
      <vt:lpstr>Inflation-Hypothetical Situations</vt:lpstr>
      <vt:lpstr>Inflation-Hypothetical Situations</vt:lpstr>
      <vt:lpstr>Inflation and income from capital</vt:lpstr>
      <vt:lpstr>Inflation and taxation of income from capital</vt:lpstr>
      <vt:lpstr>More about capital gains</vt:lpstr>
      <vt:lpstr>Tax treatment of family</vt:lpstr>
      <vt:lpstr>Income Splitting</vt:lpstr>
      <vt:lpstr>Individual Income Tax Topics (continued)</vt:lpstr>
      <vt:lpstr>Housing—Owning vs. Renting</vt:lpstr>
      <vt:lpstr>An Example for 1947</vt:lpstr>
      <vt:lpstr>PowerPoint Presentation</vt:lpstr>
      <vt:lpstr>Impacts on Work</vt:lpstr>
      <vt:lpstr>PowerPoint Presentation</vt:lpstr>
      <vt:lpstr>PowerPoint Presentation</vt:lpstr>
      <vt:lpstr>PowerPoint Presentation</vt:lpstr>
      <vt:lpstr>State Income Taxation</vt:lpstr>
      <vt:lpstr> Introduction to the Corporate Income Tax (and Related Issues of Business Taxation)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ECON 411 Public Sector Economics PowerPoint Material 2020</dc:title>
  <dc:creator>Donna Giertz</dc:creator>
  <cp:lastModifiedBy>Giertz, J Fred</cp:lastModifiedBy>
  <cp:revision>28</cp:revision>
  <dcterms:created xsi:type="dcterms:W3CDTF">2020-04-19T01:15:30Z</dcterms:created>
  <dcterms:modified xsi:type="dcterms:W3CDTF">2020-04-19T18:27:26Z</dcterms:modified>
</cp:coreProperties>
</file>